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66" r:id="rId4"/>
    <p:sldId id="272" r:id="rId5"/>
    <p:sldId id="275" r:id="rId6"/>
    <p:sldId id="271" r:id="rId7"/>
    <p:sldId id="263" r:id="rId8"/>
    <p:sldId id="265" r:id="rId9"/>
    <p:sldId id="260" r:id="rId10"/>
    <p:sldId id="261" r:id="rId11"/>
    <p:sldId id="262" r:id="rId12"/>
    <p:sldId id="273" r:id="rId13"/>
    <p:sldId id="267" r:id="rId14"/>
    <p:sldId id="269" r:id="rId15"/>
    <p:sldId id="276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h Kheng Xi, Jevan" initials="GKXJ" lastIdx="1" clrIdx="0">
    <p:extLst>
      <p:ext uri="{19B8F6BF-5375-455C-9EA6-DF929625EA0E}">
        <p15:presenceInfo xmlns:p15="http://schemas.microsoft.com/office/powerpoint/2012/main" userId="Goh Kheng Xi, Je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5780"/>
    <a:srgbClr val="71341B"/>
    <a:srgbClr val="750204"/>
    <a:srgbClr val="97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B1DA3-0BD2-DC41-9905-63B93ADB170C}" v="13" dt="2021-11-15T06:01:29.41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663"/>
  </p:normalViewPr>
  <p:slideViewPr>
    <p:cSldViewPr snapToGrid="0" snapToObjects="1" showGuides="1">
      <p:cViewPr>
        <p:scale>
          <a:sx n="133" d="100"/>
          <a:sy n="133" d="100"/>
        </p:scale>
        <p:origin x="46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h Kheng Xi, Jevan" userId="38b6b64c-cecc-4b78-9228-4ca68902885d" providerId="ADAL" clId="{184131CC-1AD7-484C-B9E3-E66E97898071}"/>
    <pc:docChg chg="undo custSel addSld modSld sldOrd">
      <pc:chgData name="Goh Kheng Xi, Jevan" userId="38b6b64c-cecc-4b78-9228-4ca68902885d" providerId="ADAL" clId="{184131CC-1AD7-484C-B9E3-E66E97898071}" dt="2021-09-27T03:38:42.271" v="3239" actId="20577"/>
      <pc:docMkLst>
        <pc:docMk/>
      </pc:docMkLst>
      <pc:sldChg chg="addSp modSp mod setBg addAnim">
        <pc:chgData name="Goh Kheng Xi, Jevan" userId="38b6b64c-cecc-4b78-9228-4ca68902885d" providerId="ADAL" clId="{184131CC-1AD7-484C-B9E3-E66E97898071}" dt="2021-09-26T07:02:15.122" v="42" actId="20577"/>
        <pc:sldMkLst>
          <pc:docMk/>
          <pc:sldMk cId="1987890346" sldId="256"/>
        </pc:sldMkLst>
        <pc:spChg chg="mod">
          <ac:chgData name="Goh Kheng Xi, Jevan" userId="38b6b64c-cecc-4b78-9228-4ca68902885d" providerId="ADAL" clId="{184131CC-1AD7-484C-B9E3-E66E97898071}" dt="2021-09-26T07:02:01.761" v="30" actId="26606"/>
          <ac:spMkLst>
            <pc:docMk/>
            <pc:sldMk cId="1987890346" sldId="256"/>
            <ac:spMk id="2" creationId="{30297D59-84D6-4805-9C60-DB179355FF32}"/>
          </ac:spMkLst>
        </pc:spChg>
        <pc:spChg chg="mod">
          <ac:chgData name="Goh Kheng Xi, Jevan" userId="38b6b64c-cecc-4b78-9228-4ca68902885d" providerId="ADAL" clId="{184131CC-1AD7-484C-B9E3-E66E97898071}" dt="2021-09-26T07:02:15.122" v="42" actId="20577"/>
          <ac:spMkLst>
            <pc:docMk/>
            <pc:sldMk cId="1987890346" sldId="256"/>
            <ac:spMk id="3" creationId="{E3FA1B0C-D63F-4665-9E2A-875D78ACC78E}"/>
          </ac:spMkLst>
        </pc:spChg>
        <pc:spChg chg="add">
          <ac:chgData name="Goh Kheng Xi, Jevan" userId="38b6b64c-cecc-4b78-9228-4ca68902885d" providerId="ADAL" clId="{184131CC-1AD7-484C-B9E3-E66E97898071}" dt="2021-09-26T07:02:01.761" v="30" actId="26606"/>
          <ac:spMkLst>
            <pc:docMk/>
            <pc:sldMk cId="1987890346" sldId="256"/>
            <ac:spMk id="8" creationId="{DAB482FD-C684-4DAA-AC4C-1739F51A98A0}"/>
          </ac:spMkLst>
        </pc:spChg>
        <pc:cxnChg chg="add">
          <ac:chgData name="Goh Kheng Xi, Jevan" userId="38b6b64c-cecc-4b78-9228-4ca68902885d" providerId="ADAL" clId="{184131CC-1AD7-484C-B9E3-E66E97898071}" dt="2021-09-26T07:02:01.761" v="30" actId="26606"/>
          <ac:cxnSpMkLst>
            <pc:docMk/>
            <pc:sldMk cId="1987890346" sldId="256"/>
            <ac:cxnSpMk id="10" creationId="{2DAA738B-EDF5-4694-B25A-3488245BC87C}"/>
          </ac:cxnSpMkLst>
        </pc:cxnChg>
      </pc:sldChg>
      <pc:sldChg chg="addSp modSp new mod setBg">
        <pc:chgData name="Goh Kheng Xi, Jevan" userId="38b6b64c-cecc-4b78-9228-4ca68902885d" providerId="ADAL" clId="{184131CC-1AD7-484C-B9E3-E66E97898071}" dt="2021-09-26T07:03:28.505" v="181" actId="20577"/>
        <pc:sldMkLst>
          <pc:docMk/>
          <pc:sldMk cId="2506616194" sldId="257"/>
        </pc:sldMkLst>
        <pc:spChg chg="mod">
          <ac:chgData name="Goh Kheng Xi, Jevan" userId="38b6b64c-cecc-4b78-9228-4ca68902885d" providerId="ADAL" clId="{184131CC-1AD7-484C-B9E3-E66E97898071}" dt="2021-09-26T07:02:36.612" v="52" actId="20577"/>
          <ac:spMkLst>
            <pc:docMk/>
            <pc:sldMk cId="2506616194" sldId="257"/>
            <ac:spMk id="2" creationId="{C5FDC9E9-5DAD-4FEE-A9A9-C434809C1291}"/>
          </ac:spMkLst>
        </pc:spChg>
        <pc:spChg chg="mod">
          <ac:chgData name="Goh Kheng Xi, Jevan" userId="38b6b64c-cecc-4b78-9228-4ca68902885d" providerId="ADAL" clId="{184131CC-1AD7-484C-B9E3-E66E97898071}" dt="2021-09-26T07:03:28.505" v="181" actId="20577"/>
          <ac:spMkLst>
            <pc:docMk/>
            <pc:sldMk cId="2506616194" sldId="257"/>
            <ac:spMk id="3" creationId="{A2B502AD-B020-4548-ADFA-A420530463A3}"/>
          </ac:spMkLst>
        </pc:spChg>
        <pc:spChg chg="add">
          <ac:chgData name="Goh Kheng Xi, Jevan" userId="38b6b64c-cecc-4b78-9228-4ca68902885d" providerId="ADAL" clId="{184131CC-1AD7-484C-B9E3-E66E97898071}" dt="2021-09-26T07:02:32.801" v="43" actId="26606"/>
          <ac:spMkLst>
            <pc:docMk/>
            <pc:sldMk cId="2506616194" sldId="257"/>
            <ac:spMk id="8" creationId="{2C10C105-EEB5-43F7-AA95-5DDB920D75B0}"/>
          </ac:spMkLst>
        </pc:spChg>
        <pc:picChg chg="add">
          <ac:chgData name="Goh Kheng Xi, Jevan" userId="38b6b64c-cecc-4b78-9228-4ca68902885d" providerId="ADAL" clId="{184131CC-1AD7-484C-B9E3-E66E97898071}" dt="2021-09-26T07:02:32.801" v="43" actId="26606"/>
          <ac:picMkLst>
            <pc:docMk/>
            <pc:sldMk cId="2506616194" sldId="257"/>
            <ac:picMk id="10" creationId="{94BF495F-706E-4740-8918-C1F52CEA9D0B}"/>
          </ac:picMkLst>
        </pc:picChg>
      </pc:sldChg>
      <pc:sldChg chg="modSp new mod">
        <pc:chgData name="Goh Kheng Xi, Jevan" userId="38b6b64c-cecc-4b78-9228-4ca68902885d" providerId="ADAL" clId="{184131CC-1AD7-484C-B9E3-E66E97898071}" dt="2021-09-26T07:05:07.274" v="465" actId="20577"/>
        <pc:sldMkLst>
          <pc:docMk/>
          <pc:sldMk cId="2860240825" sldId="258"/>
        </pc:sldMkLst>
        <pc:spChg chg="mod">
          <ac:chgData name="Goh Kheng Xi, Jevan" userId="38b6b64c-cecc-4b78-9228-4ca68902885d" providerId="ADAL" clId="{184131CC-1AD7-484C-B9E3-E66E97898071}" dt="2021-09-26T07:03:55.763" v="196" actId="20577"/>
          <ac:spMkLst>
            <pc:docMk/>
            <pc:sldMk cId="2860240825" sldId="258"/>
            <ac:spMk id="2" creationId="{0B50CCA1-544F-45EB-9EA7-92E2454AD112}"/>
          </ac:spMkLst>
        </pc:spChg>
        <pc:spChg chg="mod">
          <ac:chgData name="Goh Kheng Xi, Jevan" userId="38b6b64c-cecc-4b78-9228-4ca68902885d" providerId="ADAL" clId="{184131CC-1AD7-484C-B9E3-E66E97898071}" dt="2021-09-26T07:05:07.274" v="465" actId="20577"/>
          <ac:spMkLst>
            <pc:docMk/>
            <pc:sldMk cId="2860240825" sldId="258"/>
            <ac:spMk id="3" creationId="{54A3F210-B3BC-426F-B3A0-626CD110D09D}"/>
          </ac:spMkLst>
        </pc:spChg>
      </pc:sldChg>
      <pc:sldChg chg="modSp new mod">
        <pc:chgData name="Goh Kheng Xi, Jevan" userId="38b6b64c-cecc-4b78-9228-4ca68902885d" providerId="ADAL" clId="{184131CC-1AD7-484C-B9E3-E66E97898071}" dt="2021-09-26T08:22:07.274" v="831" actId="1076"/>
        <pc:sldMkLst>
          <pc:docMk/>
          <pc:sldMk cId="577650611" sldId="259"/>
        </pc:sldMkLst>
        <pc:spChg chg="mod">
          <ac:chgData name="Goh Kheng Xi, Jevan" userId="38b6b64c-cecc-4b78-9228-4ca68902885d" providerId="ADAL" clId="{184131CC-1AD7-484C-B9E3-E66E97898071}" dt="2021-09-26T08:22:07.274" v="831" actId="1076"/>
          <ac:spMkLst>
            <pc:docMk/>
            <pc:sldMk cId="577650611" sldId="259"/>
            <ac:spMk id="2" creationId="{F219DD01-11AA-4185-820C-0753661FDA3F}"/>
          </ac:spMkLst>
        </pc:spChg>
        <pc:spChg chg="mod">
          <ac:chgData name="Goh Kheng Xi, Jevan" userId="38b6b64c-cecc-4b78-9228-4ca68902885d" providerId="ADAL" clId="{184131CC-1AD7-484C-B9E3-E66E97898071}" dt="2021-09-26T07:06:27.487" v="581" actId="20577"/>
          <ac:spMkLst>
            <pc:docMk/>
            <pc:sldMk cId="577650611" sldId="259"/>
            <ac:spMk id="3" creationId="{4B011EE4-6856-4979-B73A-8587578293B6}"/>
          </ac:spMkLst>
        </pc:spChg>
      </pc:sldChg>
      <pc:sldChg chg="addSp delSp modSp new mod modNotesTx">
        <pc:chgData name="Goh Kheng Xi, Jevan" userId="38b6b64c-cecc-4b78-9228-4ca68902885d" providerId="ADAL" clId="{184131CC-1AD7-484C-B9E3-E66E97898071}" dt="2021-09-27T03:24:18.759" v="3113" actId="20577"/>
        <pc:sldMkLst>
          <pc:docMk/>
          <pc:sldMk cId="1263895184" sldId="260"/>
        </pc:sldMkLst>
        <pc:spChg chg="mod">
          <ac:chgData name="Goh Kheng Xi, Jevan" userId="38b6b64c-cecc-4b78-9228-4ca68902885d" providerId="ADAL" clId="{184131CC-1AD7-484C-B9E3-E66E97898071}" dt="2021-09-27T03:24:18.759" v="3113" actId="20577"/>
          <ac:spMkLst>
            <pc:docMk/>
            <pc:sldMk cId="1263895184" sldId="260"/>
            <ac:spMk id="2" creationId="{8CCB01F5-5BE7-42D0-B10F-0E6DBF0F4508}"/>
          </ac:spMkLst>
        </pc:spChg>
        <pc:spChg chg="mod">
          <ac:chgData name="Goh Kheng Xi, Jevan" userId="38b6b64c-cecc-4b78-9228-4ca68902885d" providerId="ADAL" clId="{184131CC-1AD7-484C-B9E3-E66E97898071}" dt="2021-09-26T10:19:20.677" v="1250" actId="20577"/>
          <ac:spMkLst>
            <pc:docMk/>
            <pc:sldMk cId="1263895184" sldId="260"/>
            <ac:spMk id="3" creationId="{9E804ACF-7474-482E-9AF7-4D35F06B4D59}"/>
          </ac:spMkLst>
        </pc:spChg>
        <pc:picChg chg="add del mod">
          <ac:chgData name="Goh Kheng Xi, Jevan" userId="38b6b64c-cecc-4b78-9228-4ca68902885d" providerId="ADAL" clId="{184131CC-1AD7-484C-B9E3-E66E97898071}" dt="2021-09-26T16:26:20.658" v="2567" actId="478"/>
          <ac:picMkLst>
            <pc:docMk/>
            <pc:sldMk cId="1263895184" sldId="260"/>
            <ac:picMk id="5" creationId="{14DA33D8-3A72-447A-939E-F77C2BEA49E1}"/>
          </ac:picMkLst>
        </pc:picChg>
        <pc:picChg chg="add mod">
          <ac:chgData name="Goh Kheng Xi, Jevan" userId="38b6b64c-cecc-4b78-9228-4ca68902885d" providerId="ADAL" clId="{184131CC-1AD7-484C-B9E3-E66E97898071}" dt="2021-09-26T16:26:31.264" v="2570" actId="27614"/>
          <ac:picMkLst>
            <pc:docMk/>
            <pc:sldMk cId="1263895184" sldId="260"/>
            <ac:picMk id="7" creationId="{07CBA9B9-C99F-455E-B97F-F96D1F4E7E37}"/>
          </ac:picMkLst>
        </pc:picChg>
      </pc:sldChg>
      <pc:sldChg chg="modSp new mod">
        <pc:chgData name="Goh Kheng Xi, Jevan" userId="38b6b64c-cecc-4b78-9228-4ca68902885d" providerId="ADAL" clId="{184131CC-1AD7-484C-B9E3-E66E97898071}" dt="2021-09-26T09:59:11.346" v="1246" actId="20577"/>
        <pc:sldMkLst>
          <pc:docMk/>
          <pc:sldMk cId="3353839985" sldId="261"/>
        </pc:sldMkLst>
        <pc:spChg chg="mod">
          <ac:chgData name="Goh Kheng Xi, Jevan" userId="38b6b64c-cecc-4b78-9228-4ca68902885d" providerId="ADAL" clId="{184131CC-1AD7-484C-B9E3-E66E97898071}" dt="2021-09-26T09:51:30.600" v="1075" actId="1076"/>
          <ac:spMkLst>
            <pc:docMk/>
            <pc:sldMk cId="3353839985" sldId="261"/>
            <ac:spMk id="2" creationId="{C4D68C00-221C-45B6-8548-AE44BDE019E9}"/>
          </ac:spMkLst>
        </pc:spChg>
        <pc:spChg chg="mod">
          <ac:chgData name="Goh Kheng Xi, Jevan" userId="38b6b64c-cecc-4b78-9228-4ca68902885d" providerId="ADAL" clId="{184131CC-1AD7-484C-B9E3-E66E97898071}" dt="2021-09-26T09:59:11.346" v="1246" actId="20577"/>
          <ac:spMkLst>
            <pc:docMk/>
            <pc:sldMk cId="3353839985" sldId="261"/>
            <ac:spMk id="3" creationId="{4AE172E1-7265-4203-807C-DC571BDDE5B2}"/>
          </ac:spMkLst>
        </pc:spChg>
      </pc:sldChg>
      <pc:sldChg chg="modSp new mod">
        <pc:chgData name="Goh Kheng Xi, Jevan" userId="38b6b64c-cecc-4b78-9228-4ca68902885d" providerId="ADAL" clId="{184131CC-1AD7-484C-B9E3-E66E97898071}" dt="2021-09-27T03:38:42.271" v="3239" actId="20577"/>
        <pc:sldMkLst>
          <pc:docMk/>
          <pc:sldMk cId="3497289237" sldId="262"/>
        </pc:sldMkLst>
        <pc:spChg chg="mod">
          <ac:chgData name="Goh Kheng Xi, Jevan" userId="38b6b64c-cecc-4b78-9228-4ca68902885d" providerId="ADAL" clId="{184131CC-1AD7-484C-B9E3-E66E97898071}" dt="2021-09-27T03:38:42.271" v="3239" actId="20577"/>
          <ac:spMkLst>
            <pc:docMk/>
            <pc:sldMk cId="3497289237" sldId="262"/>
            <ac:spMk id="2" creationId="{8D6F30DA-BB99-403B-86BF-D8A9526F7DE1}"/>
          </ac:spMkLst>
        </pc:spChg>
        <pc:spChg chg="mod">
          <ac:chgData name="Goh Kheng Xi, Jevan" userId="38b6b64c-cecc-4b78-9228-4ca68902885d" providerId="ADAL" clId="{184131CC-1AD7-484C-B9E3-E66E97898071}" dt="2021-09-26T07:08:54.017" v="760" actId="20577"/>
          <ac:spMkLst>
            <pc:docMk/>
            <pc:sldMk cId="3497289237" sldId="262"/>
            <ac:spMk id="3" creationId="{CB78AE9D-2D7D-439D-A8D7-4170473548AC}"/>
          </ac:spMkLst>
        </pc:spChg>
      </pc:sldChg>
      <pc:sldChg chg="modSp new mod">
        <pc:chgData name="Goh Kheng Xi, Jevan" userId="38b6b64c-cecc-4b78-9228-4ca68902885d" providerId="ADAL" clId="{184131CC-1AD7-484C-B9E3-E66E97898071}" dt="2021-09-26T07:09:00.225" v="772" actId="20577"/>
        <pc:sldMkLst>
          <pc:docMk/>
          <pc:sldMk cId="3133166989" sldId="263"/>
        </pc:sldMkLst>
        <pc:spChg chg="mod">
          <ac:chgData name="Goh Kheng Xi, Jevan" userId="38b6b64c-cecc-4b78-9228-4ca68902885d" providerId="ADAL" clId="{184131CC-1AD7-484C-B9E3-E66E97898071}" dt="2021-09-26T07:09:00.225" v="772" actId="20577"/>
          <ac:spMkLst>
            <pc:docMk/>
            <pc:sldMk cId="3133166989" sldId="263"/>
            <ac:spMk id="2" creationId="{FEF05FD6-F574-447A-85AE-49CEB60303BE}"/>
          </ac:spMkLst>
        </pc:spChg>
      </pc:sldChg>
      <pc:sldChg chg="modSp new mod">
        <pc:chgData name="Goh Kheng Xi, Jevan" userId="38b6b64c-cecc-4b78-9228-4ca68902885d" providerId="ADAL" clId="{184131CC-1AD7-484C-B9E3-E66E97898071}" dt="2021-09-26T07:09:15.881" v="796" actId="20577"/>
        <pc:sldMkLst>
          <pc:docMk/>
          <pc:sldMk cId="3376800763" sldId="264"/>
        </pc:sldMkLst>
        <pc:spChg chg="mod">
          <ac:chgData name="Goh Kheng Xi, Jevan" userId="38b6b64c-cecc-4b78-9228-4ca68902885d" providerId="ADAL" clId="{184131CC-1AD7-484C-B9E3-E66E97898071}" dt="2021-09-26T07:09:15.881" v="796" actId="20577"/>
          <ac:spMkLst>
            <pc:docMk/>
            <pc:sldMk cId="3376800763" sldId="264"/>
            <ac:spMk id="2" creationId="{83613F61-6937-47B8-B87B-83207850B85D}"/>
          </ac:spMkLst>
        </pc:spChg>
      </pc:sldChg>
      <pc:sldChg chg="modSp mod ord">
        <pc:chgData name="Goh Kheng Xi, Jevan" userId="38b6b64c-cecc-4b78-9228-4ca68902885d" providerId="ADAL" clId="{184131CC-1AD7-484C-B9E3-E66E97898071}" dt="2021-09-26T15:22:08.260" v="1891"/>
        <pc:sldMkLst>
          <pc:docMk/>
          <pc:sldMk cId="242400536" sldId="265"/>
        </pc:sldMkLst>
        <pc:graphicFrameChg chg="modGraphic">
          <ac:chgData name="Goh Kheng Xi, Jevan" userId="38b6b64c-cecc-4b78-9228-4ca68902885d" providerId="ADAL" clId="{184131CC-1AD7-484C-B9E3-E66E97898071}" dt="2021-09-26T10:51:51.113" v="1382" actId="20577"/>
          <ac:graphicFrameMkLst>
            <pc:docMk/>
            <pc:sldMk cId="242400536" sldId="265"/>
            <ac:graphicFrameMk id="6" creationId="{28D58388-83B6-D645-B936-E0CBE340647E}"/>
          </ac:graphicFrameMkLst>
        </pc:graphicFrameChg>
      </pc:sldChg>
      <pc:sldChg chg="modSp mod">
        <pc:chgData name="Goh Kheng Xi, Jevan" userId="38b6b64c-cecc-4b78-9228-4ca68902885d" providerId="ADAL" clId="{184131CC-1AD7-484C-B9E3-E66E97898071}" dt="2021-09-26T15:58:37.084" v="2274" actId="27636"/>
        <pc:sldMkLst>
          <pc:docMk/>
          <pc:sldMk cId="909064097" sldId="266"/>
        </pc:sldMkLst>
        <pc:spChg chg="mod">
          <ac:chgData name="Goh Kheng Xi, Jevan" userId="38b6b64c-cecc-4b78-9228-4ca68902885d" providerId="ADAL" clId="{184131CC-1AD7-484C-B9E3-E66E97898071}" dt="2021-09-26T15:58:37.084" v="2274" actId="27636"/>
          <ac:spMkLst>
            <pc:docMk/>
            <pc:sldMk cId="909064097" sldId="266"/>
            <ac:spMk id="3" creationId="{C65AE115-15DE-B245-9482-A033CF44D044}"/>
          </ac:spMkLst>
        </pc:spChg>
      </pc:sldChg>
      <pc:sldChg chg="modSp new mod">
        <pc:chgData name="Goh Kheng Xi, Jevan" userId="38b6b64c-cecc-4b78-9228-4ca68902885d" providerId="ADAL" clId="{184131CC-1AD7-484C-B9E3-E66E97898071}" dt="2021-09-26T14:18:19.276" v="1581" actId="20577"/>
        <pc:sldMkLst>
          <pc:docMk/>
          <pc:sldMk cId="2348782072" sldId="268"/>
        </pc:sldMkLst>
        <pc:spChg chg="mod">
          <ac:chgData name="Goh Kheng Xi, Jevan" userId="38b6b64c-cecc-4b78-9228-4ca68902885d" providerId="ADAL" clId="{184131CC-1AD7-484C-B9E3-E66E97898071}" dt="2021-09-26T11:01:19.288" v="1395" actId="20577"/>
          <ac:spMkLst>
            <pc:docMk/>
            <pc:sldMk cId="2348782072" sldId="268"/>
            <ac:spMk id="2" creationId="{E59DCA85-B29B-4F6A-89F4-B759F195C9D7}"/>
          </ac:spMkLst>
        </pc:spChg>
        <pc:spChg chg="mod">
          <ac:chgData name="Goh Kheng Xi, Jevan" userId="38b6b64c-cecc-4b78-9228-4ca68902885d" providerId="ADAL" clId="{184131CC-1AD7-484C-B9E3-E66E97898071}" dt="2021-09-26T14:18:19.276" v="1581" actId="20577"/>
          <ac:spMkLst>
            <pc:docMk/>
            <pc:sldMk cId="2348782072" sldId="268"/>
            <ac:spMk id="3" creationId="{D1B60124-FA4C-468E-B8F6-BF88CA056B9D}"/>
          </ac:spMkLst>
        </pc:spChg>
      </pc:sldChg>
      <pc:sldChg chg="addSp delSp modSp add mod addCm delCm">
        <pc:chgData name="Goh Kheng Xi, Jevan" userId="38b6b64c-cecc-4b78-9228-4ca68902885d" providerId="ADAL" clId="{184131CC-1AD7-484C-B9E3-E66E97898071}" dt="2021-09-27T03:14:40.585" v="3076" actId="1076"/>
        <pc:sldMkLst>
          <pc:docMk/>
          <pc:sldMk cId="2624415344" sldId="269"/>
        </pc:sldMkLst>
        <pc:spChg chg="mod">
          <ac:chgData name="Goh Kheng Xi, Jevan" userId="38b6b64c-cecc-4b78-9228-4ca68902885d" providerId="ADAL" clId="{184131CC-1AD7-484C-B9E3-E66E97898071}" dt="2021-09-26T14:10:42.303" v="1511" actId="20577"/>
          <ac:spMkLst>
            <pc:docMk/>
            <pc:sldMk cId="2624415344" sldId="269"/>
            <ac:spMk id="2" creationId="{8D6F30DA-BB99-403B-86BF-D8A9526F7DE1}"/>
          </ac:spMkLst>
        </pc:spChg>
        <pc:spChg chg="del">
          <ac:chgData name="Goh Kheng Xi, Jevan" userId="38b6b64c-cecc-4b78-9228-4ca68902885d" providerId="ADAL" clId="{184131CC-1AD7-484C-B9E3-E66E97898071}" dt="2021-09-26T14:10:51.439" v="1512" actId="478"/>
          <ac:spMkLst>
            <pc:docMk/>
            <pc:sldMk cId="2624415344" sldId="269"/>
            <ac:spMk id="3" creationId="{CB78AE9D-2D7D-439D-A8D7-4170473548AC}"/>
          </ac:spMkLst>
        </pc:spChg>
        <pc:spChg chg="add del mod">
          <ac:chgData name="Goh Kheng Xi, Jevan" userId="38b6b64c-cecc-4b78-9228-4ca68902885d" providerId="ADAL" clId="{184131CC-1AD7-484C-B9E3-E66E97898071}" dt="2021-09-26T14:11:04.656" v="1513" actId="3680"/>
          <ac:spMkLst>
            <pc:docMk/>
            <pc:sldMk cId="2624415344" sldId="269"/>
            <ac:spMk id="5" creationId="{1C58C52B-BC21-4791-8788-6F9DE198CD5A}"/>
          </ac:spMkLst>
        </pc:spChg>
        <pc:graphicFrameChg chg="add mod ord modGraphic">
          <ac:chgData name="Goh Kheng Xi, Jevan" userId="38b6b64c-cecc-4b78-9228-4ca68902885d" providerId="ADAL" clId="{184131CC-1AD7-484C-B9E3-E66E97898071}" dt="2021-09-27T02:42:54.325" v="2985" actId="20577"/>
          <ac:graphicFrameMkLst>
            <pc:docMk/>
            <pc:sldMk cId="2624415344" sldId="269"/>
            <ac:graphicFrameMk id="6" creationId="{FBF69B00-A016-4318-AC8E-112B5A21AADE}"/>
          </ac:graphicFrameMkLst>
        </pc:graphicFrameChg>
        <pc:picChg chg="mod">
          <ac:chgData name="Goh Kheng Xi, Jevan" userId="38b6b64c-cecc-4b78-9228-4ca68902885d" providerId="ADAL" clId="{184131CC-1AD7-484C-B9E3-E66E97898071}" dt="2021-09-27T03:14:40.585" v="3076" actId="1076"/>
          <ac:picMkLst>
            <pc:docMk/>
            <pc:sldMk cId="2624415344" sldId="269"/>
            <ac:picMk id="3" creationId="{9A113331-DA2E-4FDD-9B9C-C12E17F664C2}"/>
          </ac:picMkLst>
        </pc:picChg>
      </pc:sldChg>
      <pc:sldChg chg="addSp modSp new mod">
        <pc:chgData name="Goh Kheng Xi, Jevan" userId="38b6b64c-cecc-4b78-9228-4ca68902885d" providerId="ADAL" clId="{184131CC-1AD7-484C-B9E3-E66E97898071}" dt="2021-09-27T02:59:28.319" v="3052" actId="207"/>
        <pc:sldMkLst>
          <pc:docMk/>
          <pc:sldMk cId="2141794108" sldId="272"/>
        </pc:sldMkLst>
        <pc:spChg chg="mod">
          <ac:chgData name="Goh Kheng Xi, Jevan" userId="38b6b64c-cecc-4b78-9228-4ca68902885d" providerId="ADAL" clId="{184131CC-1AD7-484C-B9E3-E66E97898071}" dt="2021-09-26T15:23:17.536" v="1925" actId="20577"/>
          <ac:spMkLst>
            <pc:docMk/>
            <pc:sldMk cId="2141794108" sldId="272"/>
            <ac:spMk id="2" creationId="{658944A1-2C29-4F92-9B31-BD7E5E69635E}"/>
          </ac:spMkLst>
        </pc:spChg>
        <pc:spChg chg="add mod">
          <ac:chgData name="Goh Kheng Xi, Jevan" userId="38b6b64c-cecc-4b78-9228-4ca68902885d" providerId="ADAL" clId="{184131CC-1AD7-484C-B9E3-E66E97898071}" dt="2021-09-26T15:26:01.133" v="2235" actId="5793"/>
          <ac:spMkLst>
            <pc:docMk/>
            <pc:sldMk cId="2141794108" sldId="272"/>
            <ac:spMk id="3" creationId="{A1DB90DF-4FF8-4124-8D63-81481A66C319}"/>
          </ac:spMkLst>
        </pc:spChg>
        <pc:graphicFrameChg chg="mod modGraphic">
          <ac:chgData name="Goh Kheng Xi, Jevan" userId="38b6b64c-cecc-4b78-9228-4ca68902885d" providerId="ADAL" clId="{184131CC-1AD7-484C-B9E3-E66E97898071}" dt="2021-09-27T02:59:28.319" v="3052" actId="207"/>
          <ac:graphicFrameMkLst>
            <pc:docMk/>
            <pc:sldMk cId="2141794108" sldId="272"/>
            <ac:graphicFrameMk id="4" creationId="{A7462EA1-0D8D-7B49-B711-FBEA2AD3C39A}"/>
          </ac:graphicFrameMkLst>
        </pc:graphicFrameChg>
      </pc:sldChg>
      <pc:sldChg chg="delSp modSp new mod">
        <pc:chgData name="Goh Kheng Xi, Jevan" userId="38b6b64c-cecc-4b78-9228-4ca68902885d" providerId="ADAL" clId="{184131CC-1AD7-484C-B9E3-E66E97898071}" dt="2021-09-27T03:13:19.915" v="3074" actId="1076"/>
        <pc:sldMkLst>
          <pc:docMk/>
          <pc:sldMk cId="1823106148" sldId="276"/>
        </pc:sldMkLst>
        <pc:spChg chg="mod">
          <ac:chgData name="Goh Kheng Xi, Jevan" userId="38b6b64c-cecc-4b78-9228-4ca68902885d" providerId="ADAL" clId="{184131CC-1AD7-484C-B9E3-E66E97898071}" dt="2021-09-27T03:13:19.915" v="3074" actId="1076"/>
          <ac:spMkLst>
            <pc:docMk/>
            <pc:sldMk cId="1823106148" sldId="276"/>
            <ac:spMk id="2" creationId="{96BDB44A-9AB8-4A3B-A03C-E3459F92E324}"/>
          </ac:spMkLst>
        </pc:spChg>
        <pc:spChg chg="del">
          <ac:chgData name="Goh Kheng Xi, Jevan" userId="38b6b64c-cecc-4b78-9228-4ca68902885d" providerId="ADAL" clId="{184131CC-1AD7-484C-B9E3-E66E97898071}" dt="2021-09-27T03:13:13.293" v="3072" actId="478"/>
          <ac:spMkLst>
            <pc:docMk/>
            <pc:sldMk cId="1823106148" sldId="276"/>
            <ac:spMk id="3" creationId="{F7273861-5215-4B05-9139-EC48DBCC715A}"/>
          </ac:spMkLst>
        </pc:spChg>
      </pc:sldChg>
    </pc:docChg>
  </pc:docChgLst>
  <pc:docChgLst>
    <pc:chgData name="Ryan Tang Li Yen" userId="S::e0407881@u.nus.edu::1136e394-17d7-4282-b9c3-fa910fcf5259" providerId="AD" clId="Web-{CB2C76D0-2BA3-FE45-C19E-71C7A1199A23}"/>
    <pc:docChg chg="addSld modSld">
      <pc:chgData name="Ryan Tang Li Yen" userId="S::e0407881@u.nus.edu::1136e394-17d7-4282-b9c3-fa910fcf5259" providerId="AD" clId="Web-{CB2C76D0-2BA3-FE45-C19E-71C7A1199A23}" dt="2021-09-26T07:45:32.096" v="1"/>
      <pc:docMkLst>
        <pc:docMk/>
      </pc:docMkLst>
      <pc:sldChg chg="delSp new">
        <pc:chgData name="Ryan Tang Li Yen" userId="S::e0407881@u.nus.edu::1136e394-17d7-4282-b9c3-fa910fcf5259" providerId="AD" clId="Web-{CB2C76D0-2BA3-FE45-C19E-71C7A1199A23}" dt="2021-09-26T07:45:32.096" v="1"/>
        <pc:sldMkLst>
          <pc:docMk/>
          <pc:sldMk cId="242400536" sldId="265"/>
        </pc:sldMkLst>
        <pc:spChg chg="del">
          <ac:chgData name="Ryan Tang Li Yen" userId="S::e0407881@u.nus.edu::1136e394-17d7-4282-b9c3-fa910fcf5259" providerId="AD" clId="Web-{CB2C76D0-2BA3-FE45-C19E-71C7A1199A23}" dt="2021-09-26T07:45:32.096" v="1"/>
          <ac:spMkLst>
            <pc:docMk/>
            <pc:sldMk cId="242400536" sldId="265"/>
            <ac:spMk id="3" creationId="{7894D866-845F-4642-AA0C-CAA2CB19F387}"/>
          </ac:spMkLst>
        </pc:spChg>
      </pc:sldChg>
    </pc:docChg>
  </pc:docChgLst>
  <pc:docChgLst>
    <pc:chgData name="Ryan Tang Li Yen" userId="S::e0407881@u.nus.edu::1136e394-17d7-4282-b9c3-fa910fcf5259" providerId="AD" clId="Web-{A748F5DB-5BD2-0AF5-3C4B-B7882053A466}"/>
    <pc:docChg chg="modSld">
      <pc:chgData name="Ryan Tang Li Yen" userId="S::e0407881@u.nus.edu::1136e394-17d7-4282-b9c3-fa910fcf5259" providerId="AD" clId="Web-{A748F5DB-5BD2-0AF5-3C4B-B7882053A466}" dt="2021-09-27T03:44:39.135" v="33" actId="20577"/>
      <pc:docMkLst>
        <pc:docMk/>
      </pc:docMkLst>
      <pc:sldChg chg="modSp">
        <pc:chgData name="Ryan Tang Li Yen" userId="S::e0407881@u.nus.edu::1136e394-17d7-4282-b9c3-fa910fcf5259" providerId="AD" clId="Web-{A748F5DB-5BD2-0AF5-3C4B-B7882053A466}" dt="2021-09-27T03:44:39.135" v="33" actId="20577"/>
        <pc:sldMkLst>
          <pc:docMk/>
          <pc:sldMk cId="1646629956" sldId="271"/>
        </pc:sldMkLst>
        <pc:spChg chg="mod">
          <ac:chgData name="Ryan Tang Li Yen" userId="S::e0407881@u.nus.edu::1136e394-17d7-4282-b9c3-fa910fcf5259" providerId="AD" clId="Web-{A748F5DB-5BD2-0AF5-3C4B-B7882053A466}" dt="2021-09-27T03:44:39.135" v="33" actId="20577"/>
          <ac:spMkLst>
            <pc:docMk/>
            <pc:sldMk cId="1646629956" sldId="271"/>
            <ac:spMk id="32" creationId="{DEEA26BD-2CC2-0748-A141-C23C83EBC4F7}"/>
          </ac:spMkLst>
        </pc:spChg>
      </pc:sldChg>
    </pc:docChg>
  </pc:docChgLst>
  <pc:docChgLst>
    <pc:chgData name="Ryan Tang Li Yen" userId="1136e394-17d7-4282-b9c3-fa910fcf5259" providerId="ADAL" clId="{342B1DA3-0BD2-DC41-9905-63B93ADB170C}"/>
    <pc:docChg chg="undo custSel addSld delSld modSld">
      <pc:chgData name="Ryan Tang Li Yen" userId="1136e394-17d7-4282-b9c3-fa910fcf5259" providerId="ADAL" clId="{342B1DA3-0BD2-DC41-9905-63B93ADB170C}" dt="2021-11-15T06:16:46.428" v="210" actId="20577"/>
      <pc:docMkLst>
        <pc:docMk/>
      </pc:docMkLst>
      <pc:sldChg chg="modSp new del mod">
        <pc:chgData name="Ryan Tang Li Yen" userId="1136e394-17d7-4282-b9c3-fa910fcf5259" providerId="ADAL" clId="{342B1DA3-0BD2-DC41-9905-63B93ADB170C}" dt="2021-11-15T05:47:11.296" v="3" actId="2696"/>
        <pc:sldMkLst>
          <pc:docMk/>
          <pc:sldMk cId="533602321" sldId="277"/>
        </pc:sldMkLst>
        <pc:spChg chg="mod">
          <ac:chgData name="Ryan Tang Li Yen" userId="1136e394-17d7-4282-b9c3-fa910fcf5259" providerId="ADAL" clId="{342B1DA3-0BD2-DC41-9905-63B93ADB170C}" dt="2021-11-15T05:47:10.108" v="2" actId="27636"/>
          <ac:spMkLst>
            <pc:docMk/>
            <pc:sldMk cId="533602321" sldId="277"/>
            <ac:spMk id="2" creationId="{8D3727DB-59EA-5C47-974A-FF8B7D869856}"/>
          </ac:spMkLst>
        </pc:spChg>
      </pc:sldChg>
      <pc:sldChg chg="addSp delSp modSp add mod setBg">
        <pc:chgData name="Ryan Tang Li Yen" userId="1136e394-17d7-4282-b9c3-fa910fcf5259" providerId="ADAL" clId="{342B1DA3-0BD2-DC41-9905-63B93ADB170C}" dt="2021-11-15T06:16:46.428" v="210" actId="20577"/>
        <pc:sldMkLst>
          <pc:docMk/>
          <pc:sldMk cId="1907880891" sldId="278"/>
        </pc:sldMkLst>
        <pc:spChg chg="del">
          <ac:chgData name="Ryan Tang Li Yen" userId="1136e394-17d7-4282-b9c3-fa910fcf5259" providerId="ADAL" clId="{342B1DA3-0BD2-DC41-9905-63B93ADB170C}" dt="2021-11-15T05:47:17.788" v="4" actId="478"/>
          <ac:spMkLst>
            <pc:docMk/>
            <pc:sldMk cId="1907880891" sldId="278"/>
            <ac:spMk id="2" creationId="{FEF05FD6-F574-447A-85AE-49CEB60303BE}"/>
          </ac:spMkLst>
        </pc:spChg>
        <pc:spChg chg="add del mod">
          <ac:chgData name="Ryan Tang Li Yen" userId="1136e394-17d7-4282-b9c3-fa910fcf5259" providerId="ADAL" clId="{342B1DA3-0BD2-DC41-9905-63B93ADB170C}" dt="2021-11-15T05:47:18.913" v="6" actId="478"/>
          <ac:spMkLst>
            <pc:docMk/>
            <pc:sldMk cId="1907880891" sldId="278"/>
            <ac:spMk id="8" creationId="{6A142A19-0B97-4B45-83FA-A785E448320C}"/>
          </ac:spMkLst>
        </pc:spChg>
        <pc:spChg chg="add mod">
          <ac:chgData name="Ryan Tang Li Yen" userId="1136e394-17d7-4282-b9c3-fa910fcf5259" providerId="ADAL" clId="{342B1DA3-0BD2-DC41-9905-63B93ADB170C}" dt="2021-11-15T05:56:37.914" v="137" actId="1076"/>
          <ac:spMkLst>
            <pc:docMk/>
            <pc:sldMk cId="1907880891" sldId="278"/>
            <ac:spMk id="38" creationId="{77304118-D146-6C42-9494-C1A441FF66A1}"/>
          </ac:spMkLst>
        </pc:spChg>
        <pc:spChg chg="add mod">
          <ac:chgData name="Ryan Tang Li Yen" userId="1136e394-17d7-4282-b9c3-fa910fcf5259" providerId="ADAL" clId="{342B1DA3-0BD2-DC41-9905-63B93ADB170C}" dt="2021-11-15T06:02:33.184" v="208" actId="1035"/>
          <ac:spMkLst>
            <pc:docMk/>
            <pc:sldMk cId="1907880891" sldId="278"/>
            <ac:spMk id="69" creationId="{DF3C850A-4A86-A34F-AFD5-E959362F5D04}"/>
          </ac:spMkLst>
        </pc:spChg>
        <pc:spChg chg="mod">
          <ac:chgData name="Ryan Tang Li Yen" userId="1136e394-17d7-4282-b9c3-fa910fcf5259" providerId="ADAL" clId="{342B1DA3-0BD2-DC41-9905-63B93ADB170C}" dt="2021-11-15T06:16:46.428" v="210" actId="20577"/>
          <ac:spMkLst>
            <pc:docMk/>
            <pc:sldMk cId="1907880891" sldId="278"/>
            <ac:spMk id="102" creationId="{23DA2C41-AF11-AF4C-BA90-B631D38FC02A}"/>
          </ac:spMkLst>
        </pc:spChg>
        <pc:spChg chg="del">
          <ac:chgData name="Ryan Tang Li Yen" userId="1136e394-17d7-4282-b9c3-fa910fcf5259" providerId="ADAL" clId="{342B1DA3-0BD2-DC41-9905-63B93ADB170C}" dt="2021-11-15T05:48:05.554" v="10" actId="478"/>
          <ac:spMkLst>
            <pc:docMk/>
            <pc:sldMk cId="1907880891" sldId="278"/>
            <ac:spMk id="105" creationId="{EBEB3837-0608-8B43-A7AE-3D69826AC645}"/>
          </ac:spMkLst>
        </pc:spChg>
        <pc:spChg chg="mod">
          <ac:chgData name="Ryan Tang Li Yen" userId="1136e394-17d7-4282-b9c3-fa910fcf5259" providerId="ADAL" clId="{342B1DA3-0BD2-DC41-9905-63B93ADB170C}" dt="2021-11-15T05:56:40.748" v="138" actId="1076"/>
          <ac:spMkLst>
            <pc:docMk/>
            <pc:sldMk cId="1907880891" sldId="278"/>
            <ac:spMk id="110" creationId="{E8B159A9-4A4B-DB47-BF6C-0E8097B0DEF5}"/>
          </ac:spMkLst>
        </pc:spChg>
        <pc:spChg chg="mod">
          <ac:chgData name="Ryan Tang Li Yen" userId="1136e394-17d7-4282-b9c3-fa910fcf5259" providerId="ADAL" clId="{342B1DA3-0BD2-DC41-9905-63B93ADB170C}" dt="2021-11-15T05:52:29.495" v="73" actId="1076"/>
          <ac:spMkLst>
            <pc:docMk/>
            <pc:sldMk cId="1907880891" sldId="278"/>
            <ac:spMk id="155" creationId="{1D88426B-FC9F-2F4D-82C3-9AF003AC7EB2}"/>
          </ac:spMkLst>
        </pc:spChg>
        <pc:spChg chg="del">
          <ac:chgData name="Ryan Tang Li Yen" userId="1136e394-17d7-4282-b9c3-fa910fcf5259" providerId="ADAL" clId="{342B1DA3-0BD2-DC41-9905-63B93ADB170C}" dt="2021-11-15T05:48:05.554" v="10" actId="478"/>
          <ac:spMkLst>
            <pc:docMk/>
            <pc:sldMk cId="1907880891" sldId="278"/>
            <ac:spMk id="156" creationId="{DE715DCC-189E-4847-8A74-058E8FCEF7EE}"/>
          </ac:spMkLst>
        </pc:spChg>
        <pc:spChg chg="del">
          <ac:chgData name="Ryan Tang Li Yen" userId="1136e394-17d7-4282-b9c3-fa910fcf5259" providerId="ADAL" clId="{342B1DA3-0BD2-DC41-9905-63B93ADB170C}" dt="2021-11-15T05:48:05.554" v="10" actId="478"/>
          <ac:spMkLst>
            <pc:docMk/>
            <pc:sldMk cId="1907880891" sldId="278"/>
            <ac:spMk id="160" creationId="{1256B778-BFB1-3C40-94FD-7AFDF847E405}"/>
          </ac:spMkLst>
        </pc:spChg>
        <pc:spChg chg="mod">
          <ac:chgData name="Ryan Tang Li Yen" userId="1136e394-17d7-4282-b9c3-fa910fcf5259" providerId="ADAL" clId="{342B1DA3-0BD2-DC41-9905-63B93ADB170C}" dt="2021-11-15T05:52:23.305" v="70" actId="1076"/>
          <ac:spMkLst>
            <pc:docMk/>
            <pc:sldMk cId="1907880891" sldId="278"/>
            <ac:spMk id="161" creationId="{AFBCFDCA-7DAE-F149-AC45-0B8816D90CD0}"/>
          </ac:spMkLst>
        </pc:spChg>
        <pc:graphicFrameChg chg="del">
          <ac:chgData name="Ryan Tang Li Yen" userId="1136e394-17d7-4282-b9c3-fa910fcf5259" providerId="ADAL" clId="{342B1DA3-0BD2-DC41-9905-63B93ADB170C}" dt="2021-11-15T05:47:22.817" v="7" actId="478"/>
          <ac:graphicFrameMkLst>
            <pc:docMk/>
            <pc:sldMk cId="1907880891" sldId="278"/>
            <ac:graphicFrameMk id="163" creationId="{C0A10151-49CD-7B4E-98E1-A29134066AD4}"/>
          </ac:graphicFrameMkLst>
        </pc:graphicFrameChg>
        <pc:picChg chg="mod">
          <ac:chgData name="Ryan Tang Li Yen" userId="1136e394-17d7-4282-b9c3-fa910fcf5259" providerId="ADAL" clId="{342B1DA3-0BD2-DC41-9905-63B93ADB170C}" dt="2021-11-15T05:55:31.066" v="126" actId="1076"/>
          <ac:picMkLst>
            <pc:docMk/>
            <pc:sldMk cId="1907880891" sldId="278"/>
            <ac:picMk id="6" creationId="{2992B87C-E2A5-444E-9C63-0C6B76513AC6}"/>
          </ac:picMkLst>
        </pc:picChg>
        <pc:picChg chg="mod">
          <ac:chgData name="Ryan Tang Li Yen" userId="1136e394-17d7-4282-b9c3-fa910fcf5259" providerId="ADAL" clId="{342B1DA3-0BD2-DC41-9905-63B93ADB170C}" dt="2021-11-15T05:56:56.678" v="142" actId="1076"/>
          <ac:picMkLst>
            <pc:docMk/>
            <pc:sldMk cId="1907880891" sldId="278"/>
            <ac:picMk id="7" creationId="{E2AB7E19-7705-0742-A473-B323616AAFD3}"/>
          </ac:picMkLst>
        </pc:picChg>
        <pc:picChg chg="add del mod">
          <ac:chgData name="Ryan Tang Li Yen" userId="1136e394-17d7-4282-b9c3-fa910fcf5259" providerId="ADAL" clId="{342B1DA3-0BD2-DC41-9905-63B93ADB170C}" dt="2021-11-15T05:53:12.948" v="84" actId="478"/>
          <ac:picMkLst>
            <pc:docMk/>
            <pc:sldMk cId="1907880891" sldId="278"/>
            <ac:picMk id="42" creationId="{C88029F2-B613-C643-9822-1F30030A422D}"/>
          </ac:picMkLst>
        </pc:picChg>
        <pc:picChg chg="add mod">
          <ac:chgData name="Ryan Tang Li Yen" userId="1136e394-17d7-4282-b9c3-fa910fcf5259" providerId="ADAL" clId="{342B1DA3-0BD2-DC41-9905-63B93ADB170C}" dt="2021-11-15T05:55:46.603" v="129" actId="1076"/>
          <ac:picMkLst>
            <pc:docMk/>
            <pc:sldMk cId="1907880891" sldId="278"/>
            <ac:picMk id="44" creationId="{6986A65F-7435-C940-8F15-55E9F3DD83DF}"/>
          </ac:picMkLst>
        </pc:picChg>
        <pc:picChg chg="del">
          <ac:chgData name="Ryan Tang Li Yen" userId="1136e394-17d7-4282-b9c3-fa910fcf5259" providerId="ADAL" clId="{342B1DA3-0BD2-DC41-9905-63B93ADB170C}" dt="2021-11-15T05:48:56.780" v="13" actId="478"/>
          <ac:picMkLst>
            <pc:docMk/>
            <pc:sldMk cId="1907880891" sldId="278"/>
            <ac:picMk id="104" creationId="{FA9F1BB1-FEB6-D149-9DAF-0A7A31D40F1D}"/>
          </ac:picMkLst>
        </pc:picChg>
        <pc:picChg chg="del">
          <ac:chgData name="Ryan Tang Li Yen" userId="1136e394-17d7-4282-b9c3-fa910fcf5259" providerId="ADAL" clId="{342B1DA3-0BD2-DC41-9905-63B93ADB170C}" dt="2021-11-15T05:48:56.780" v="13" actId="478"/>
          <ac:picMkLst>
            <pc:docMk/>
            <pc:sldMk cId="1907880891" sldId="278"/>
            <ac:picMk id="115" creationId="{6A9C9AF0-3862-A04B-8BA8-2B7F1395AB80}"/>
          </ac:picMkLst>
        </pc:picChg>
        <pc:cxnChg chg="mod">
          <ac:chgData name="Ryan Tang Li Yen" userId="1136e394-17d7-4282-b9c3-fa910fcf5259" providerId="ADAL" clId="{342B1DA3-0BD2-DC41-9905-63B93ADB170C}" dt="2021-11-15T05:56:23.580" v="133" actId="14100"/>
          <ac:cxnSpMkLst>
            <pc:docMk/>
            <pc:sldMk cId="1907880891" sldId="278"/>
            <ac:cxnSpMk id="5" creationId="{37EB5D33-2C22-6643-80F7-956D0556CF27}"/>
          </ac:cxnSpMkLst>
        </pc:cxnChg>
        <pc:cxnChg chg="mod">
          <ac:chgData name="Ryan Tang Li Yen" userId="1136e394-17d7-4282-b9c3-fa910fcf5259" providerId="ADAL" clId="{342B1DA3-0BD2-DC41-9905-63B93ADB170C}" dt="2021-11-15T05:57:03.364" v="143" actId="14100"/>
          <ac:cxnSpMkLst>
            <pc:docMk/>
            <pc:sldMk cId="1907880891" sldId="278"/>
            <ac:cxnSpMk id="17" creationId="{FF1D80CF-1AD7-854B-9C93-92D87C25A2E3}"/>
          </ac:cxnSpMkLst>
        </pc:cxnChg>
        <pc:cxnChg chg="mod">
          <ac:chgData name="Ryan Tang Li Yen" userId="1136e394-17d7-4282-b9c3-fa910fcf5259" providerId="ADAL" clId="{342B1DA3-0BD2-DC41-9905-63B93ADB170C}" dt="2021-11-15T05:56:16.820" v="131" actId="14100"/>
          <ac:cxnSpMkLst>
            <pc:docMk/>
            <pc:sldMk cId="1907880891" sldId="278"/>
            <ac:cxnSpMk id="23" creationId="{BEFC278A-36F8-214A-B686-747DB37D4B9F}"/>
          </ac:cxnSpMkLst>
        </pc:cxnChg>
        <pc:cxnChg chg="mod">
          <ac:chgData name="Ryan Tang Li Yen" userId="1136e394-17d7-4282-b9c3-fa910fcf5259" providerId="ADAL" clId="{342B1DA3-0BD2-DC41-9905-63B93ADB170C}" dt="2021-11-15T05:56:35.820" v="136" actId="14100"/>
          <ac:cxnSpMkLst>
            <pc:docMk/>
            <pc:sldMk cId="1907880891" sldId="278"/>
            <ac:cxnSpMk id="27" creationId="{2D0683B2-AA8E-2B42-A1CE-66A33C41851D}"/>
          </ac:cxnSpMkLst>
        </pc:cxnChg>
        <pc:cxnChg chg="mod">
          <ac:chgData name="Ryan Tang Li Yen" userId="1136e394-17d7-4282-b9c3-fa910fcf5259" providerId="ADAL" clId="{342B1DA3-0BD2-DC41-9905-63B93ADB170C}" dt="2021-11-15T05:56:49.208" v="140" actId="14100"/>
          <ac:cxnSpMkLst>
            <pc:docMk/>
            <pc:sldMk cId="1907880891" sldId="278"/>
            <ac:cxnSpMk id="43" creationId="{F9353C6E-B645-E949-9BE9-92BE2B64A560}"/>
          </ac:cxnSpMkLst>
        </pc:cxnChg>
        <pc:cxnChg chg="add mod">
          <ac:chgData name="Ryan Tang Li Yen" userId="1136e394-17d7-4282-b9c3-fa910fcf5259" providerId="ADAL" clId="{342B1DA3-0BD2-DC41-9905-63B93ADB170C}" dt="2021-11-15T05:55:39.976" v="128" actId="14100"/>
          <ac:cxnSpMkLst>
            <pc:docMk/>
            <pc:sldMk cId="1907880891" sldId="278"/>
            <ac:cxnSpMk id="45" creationId="{C84CA584-78A7-7D4A-9549-BC85D74B0EDA}"/>
          </ac:cxnSpMkLst>
        </pc:cxnChg>
        <pc:cxnChg chg="add mod">
          <ac:chgData name="Ryan Tang Li Yen" userId="1136e394-17d7-4282-b9c3-fa910fcf5259" providerId="ADAL" clId="{342B1DA3-0BD2-DC41-9905-63B93ADB170C}" dt="2021-11-15T06:01:26.518" v="160" actId="1076"/>
          <ac:cxnSpMkLst>
            <pc:docMk/>
            <pc:sldMk cId="1907880891" sldId="278"/>
            <ac:cxnSpMk id="68" creationId="{D1382407-1B81-2448-B3A9-80F606904297}"/>
          </ac:cxnSpMkLst>
        </pc:cxnChg>
        <pc:cxnChg chg="add del mod">
          <ac:chgData name="Ryan Tang Li Yen" userId="1136e394-17d7-4282-b9c3-fa910fcf5259" providerId="ADAL" clId="{342B1DA3-0BD2-DC41-9905-63B93ADB170C}" dt="2021-11-15T05:55:21.077" v="122" actId="14100"/>
          <ac:cxnSpMkLst>
            <pc:docMk/>
            <pc:sldMk cId="1907880891" sldId="278"/>
            <ac:cxnSpMk id="75" creationId="{62561548-9A6B-E645-B828-AC30DF88FEE6}"/>
          </ac:cxnSpMkLst>
        </pc:cxnChg>
        <pc:cxnChg chg="del mod">
          <ac:chgData name="Ryan Tang Li Yen" userId="1136e394-17d7-4282-b9c3-fa910fcf5259" providerId="ADAL" clId="{342B1DA3-0BD2-DC41-9905-63B93ADB170C}" dt="2021-11-15T05:55:13.883" v="121" actId="478"/>
          <ac:cxnSpMkLst>
            <pc:docMk/>
            <pc:sldMk cId="1907880891" sldId="278"/>
            <ac:cxnSpMk id="77" creationId="{EB1E2C68-D6BC-0048-B09C-8DD9AE3358E5}"/>
          </ac:cxnSpMkLst>
        </pc:cxnChg>
        <pc:cxnChg chg="mod">
          <ac:chgData name="Ryan Tang Li Yen" userId="1136e394-17d7-4282-b9c3-fa910fcf5259" providerId="ADAL" clId="{342B1DA3-0BD2-DC41-9905-63B93ADB170C}" dt="2021-11-15T05:55:34.217" v="127" actId="1076"/>
          <ac:cxnSpMkLst>
            <pc:docMk/>
            <pc:sldMk cId="1907880891" sldId="278"/>
            <ac:cxnSpMk id="81" creationId="{3261C897-D68C-4A41-A61F-AD460768B81C}"/>
          </ac:cxnSpMkLst>
        </pc:cxnChg>
        <pc:cxnChg chg="mod">
          <ac:chgData name="Ryan Tang Li Yen" userId="1136e394-17d7-4282-b9c3-fa910fcf5259" providerId="ADAL" clId="{342B1DA3-0BD2-DC41-9905-63B93ADB170C}" dt="2021-11-15T05:57:24.746" v="146" actId="14100"/>
          <ac:cxnSpMkLst>
            <pc:docMk/>
            <pc:sldMk cId="1907880891" sldId="278"/>
            <ac:cxnSpMk id="87" creationId="{93148EFD-18CD-1E4E-B22A-90342C4A4951}"/>
          </ac:cxnSpMkLst>
        </pc:cxnChg>
        <pc:cxnChg chg="mod">
          <ac:chgData name="Ryan Tang Li Yen" userId="1136e394-17d7-4282-b9c3-fa910fcf5259" providerId="ADAL" clId="{342B1DA3-0BD2-DC41-9905-63B93ADB170C}" dt="2021-11-15T05:57:20.651" v="145" actId="14100"/>
          <ac:cxnSpMkLst>
            <pc:docMk/>
            <pc:sldMk cId="1907880891" sldId="278"/>
            <ac:cxnSpMk id="88" creationId="{4297C78D-04D0-F84D-ABF8-61111B7FEDB7}"/>
          </ac:cxnSpMkLst>
        </pc:cxnChg>
        <pc:cxnChg chg="del">
          <ac:chgData name="Ryan Tang Li Yen" userId="1136e394-17d7-4282-b9c3-fa910fcf5259" providerId="ADAL" clId="{342B1DA3-0BD2-DC41-9905-63B93ADB170C}" dt="2021-11-15T05:49:01.200" v="14" actId="478"/>
          <ac:cxnSpMkLst>
            <pc:docMk/>
            <pc:sldMk cId="1907880891" sldId="278"/>
            <ac:cxnSpMk id="116" creationId="{E10BDC1F-05AA-CB4F-8157-0A951EC887EB}"/>
          </ac:cxnSpMkLst>
        </pc:cxnChg>
        <pc:cxnChg chg="del">
          <ac:chgData name="Ryan Tang Li Yen" userId="1136e394-17d7-4282-b9c3-fa910fcf5259" providerId="ADAL" clId="{342B1DA3-0BD2-DC41-9905-63B93ADB170C}" dt="2021-11-15T05:49:01.200" v="14" actId="478"/>
          <ac:cxnSpMkLst>
            <pc:docMk/>
            <pc:sldMk cId="1907880891" sldId="278"/>
            <ac:cxnSpMk id="117" creationId="{6106F623-8B67-E94C-87CA-C67A2D6AE8AF}"/>
          </ac:cxnSpMkLst>
        </pc:cxnChg>
        <pc:cxnChg chg="del">
          <ac:chgData name="Ryan Tang Li Yen" userId="1136e394-17d7-4282-b9c3-fa910fcf5259" providerId="ADAL" clId="{342B1DA3-0BD2-DC41-9905-63B93ADB170C}" dt="2021-11-15T05:48:56.780" v="13" actId="478"/>
          <ac:cxnSpMkLst>
            <pc:docMk/>
            <pc:sldMk cId="1907880891" sldId="278"/>
            <ac:cxnSpMk id="118" creationId="{8E9AB216-AE7F-C549-875B-5607C612CD8D}"/>
          </ac:cxnSpMkLst>
        </pc:cxnChg>
        <pc:cxnChg chg="del">
          <ac:chgData name="Ryan Tang Li Yen" userId="1136e394-17d7-4282-b9c3-fa910fcf5259" providerId="ADAL" clId="{342B1DA3-0BD2-DC41-9905-63B93ADB170C}" dt="2021-11-15T05:49:01.200" v="14" actId="478"/>
          <ac:cxnSpMkLst>
            <pc:docMk/>
            <pc:sldMk cId="1907880891" sldId="278"/>
            <ac:cxnSpMk id="141" creationId="{2BD04682-40C1-714B-8388-CF0DF334DA79}"/>
          </ac:cxnSpMkLst>
        </pc:cxnChg>
        <pc:cxnChg chg="del">
          <ac:chgData name="Ryan Tang Li Yen" userId="1136e394-17d7-4282-b9c3-fa910fcf5259" providerId="ADAL" clId="{342B1DA3-0BD2-DC41-9905-63B93ADB170C}" dt="2021-11-15T05:48:56.780" v="13" actId="478"/>
          <ac:cxnSpMkLst>
            <pc:docMk/>
            <pc:sldMk cId="1907880891" sldId="278"/>
            <ac:cxnSpMk id="142" creationId="{C0AA4063-C2C3-0149-A8E3-9AF48B9768FC}"/>
          </ac:cxnSpMkLst>
        </pc:cxnChg>
        <pc:cxnChg chg="del">
          <ac:chgData name="Ryan Tang Li Yen" userId="1136e394-17d7-4282-b9c3-fa910fcf5259" providerId="ADAL" clId="{342B1DA3-0BD2-DC41-9905-63B93ADB170C}" dt="2021-11-15T05:49:01.200" v="14" actId="478"/>
          <ac:cxnSpMkLst>
            <pc:docMk/>
            <pc:sldMk cId="1907880891" sldId="278"/>
            <ac:cxnSpMk id="143" creationId="{0E76FD2C-7E0D-AD4A-B890-1380406A8405}"/>
          </ac:cxnSpMkLst>
        </pc:cxnChg>
        <pc:cxnChg chg="del">
          <ac:chgData name="Ryan Tang Li Yen" userId="1136e394-17d7-4282-b9c3-fa910fcf5259" providerId="ADAL" clId="{342B1DA3-0BD2-DC41-9905-63B93ADB170C}" dt="2021-11-15T05:48:56.780" v="13" actId="478"/>
          <ac:cxnSpMkLst>
            <pc:docMk/>
            <pc:sldMk cId="1907880891" sldId="278"/>
            <ac:cxnSpMk id="151" creationId="{500EFE3F-6D2F-9B42-AB2A-03FB7A65D50D}"/>
          </ac:cxnSpMkLst>
        </pc:cxnChg>
      </pc:sldChg>
    </pc:docChg>
  </pc:docChgLst>
  <pc:docChgLst>
    <pc:chgData name="Ryan Tang Li Yen" userId="1136e394-17d7-4282-b9c3-fa910fcf5259" providerId="ADAL" clId="{1F68C7D6-33C4-4D46-B4F1-284DBE657BC4}"/>
    <pc:docChg chg="undo custSel addSld delSld modSld sldOrd modMainMaster">
      <pc:chgData name="Ryan Tang Li Yen" userId="1136e394-17d7-4282-b9c3-fa910fcf5259" providerId="ADAL" clId="{1F68C7D6-33C4-4D46-B4F1-284DBE657BC4}" dt="2021-09-28T06:23:06.667" v="5280" actId="20578"/>
      <pc:docMkLst>
        <pc:docMk/>
      </pc:docMkLst>
      <pc:sldChg chg="addSp delSp modSp mod setBg modAnim delDesignElem chgLayout">
        <pc:chgData name="Ryan Tang Li Yen" userId="1136e394-17d7-4282-b9c3-fa910fcf5259" providerId="ADAL" clId="{1F68C7D6-33C4-4D46-B4F1-284DBE657BC4}" dt="2021-09-27T03:30:29.040" v="5246"/>
        <pc:sldMkLst>
          <pc:docMk/>
          <pc:sldMk cId="1987890346" sldId="256"/>
        </pc:sldMkLst>
        <pc:spChg chg="mod ord">
          <ac:chgData name="Ryan Tang Li Yen" userId="1136e394-17d7-4282-b9c3-fa910fcf5259" providerId="ADAL" clId="{1F68C7D6-33C4-4D46-B4F1-284DBE657BC4}" dt="2021-09-26T15:08:03.199" v="1513" actId="20577"/>
          <ac:spMkLst>
            <pc:docMk/>
            <pc:sldMk cId="1987890346" sldId="256"/>
            <ac:spMk id="2" creationId="{30297D59-84D6-4805-9C60-DB179355FF32}"/>
          </ac:spMkLst>
        </pc:spChg>
        <pc:spChg chg="mod ord">
          <ac:chgData name="Ryan Tang Li Yen" userId="1136e394-17d7-4282-b9c3-fa910fcf5259" providerId="ADAL" clId="{1F68C7D6-33C4-4D46-B4F1-284DBE657BC4}" dt="2021-09-27T02:26:49.166" v="4435" actId="113"/>
          <ac:spMkLst>
            <pc:docMk/>
            <pc:sldMk cId="1987890346" sldId="256"/>
            <ac:spMk id="3" creationId="{E3FA1B0C-D63F-4665-9E2A-875D78ACC78E}"/>
          </ac:spMkLst>
        </pc:spChg>
        <pc:spChg chg="add del">
          <ac:chgData name="Ryan Tang Li Yen" userId="1136e394-17d7-4282-b9c3-fa910fcf5259" providerId="ADAL" clId="{1F68C7D6-33C4-4D46-B4F1-284DBE657BC4}" dt="2021-09-26T07:51:14.055" v="39"/>
          <ac:spMkLst>
            <pc:docMk/>
            <pc:sldMk cId="1987890346" sldId="256"/>
            <ac:spMk id="8" creationId="{DAB482FD-C684-4DAA-AC4C-1739F51A98A0}"/>
          </ac:spMkLst>
        </pc:spChg>
        <pc:cxnChg chg="add del">
          <ac:chgData name="Ryan Tang Li Yen" userId="1136e394-17d7-4282-b9c3-fa910fcf5259" providerId="ADAL" clId="{1F68C7D6-33C4-4D46-B4F1-284DBE657BC4}" dt="2021-09-26T07:51:14.055" v="39"/>
          <ac:cxnSpMkLst>
            <pc:docMk/>
            <pc:sldMk cId="1987890346" sldId="256"/>
            <ac:cxnSpMk id="10" creationId="{2DAA738B-EDF5-4694-B25A-3488245BC87C}"/>
          </ac:cxnSpMkLst>
        </pc:cxnChg>
      </pc:sldChg>
      <pc:sldChg chg="addSp delSp modSp del mod delDesignElem chgLayout">
        <pc:chgData name="Ryan Tang Li Yen" userId="1136e394-17d7-4282-b9c3-fa910fcf5259" providerId="ADAL" clId="{1F68C7D6-33C4-4D46-B4F1-284DBE657BC4}" dt="2021-09-26T07:54:33.646" v="57" actId="2696"/>
        <pc:sldMkLst>
          <pc:docMk/>
          <pc:sldMk cId="2506616194" sldId="257"/>
        </pc:sldMkLst>
        <pc:spChg chg="mod ord">
          <ac:chgData name="Ryan Tang Li Yen" userId="1136e394-17d7-4282-b9c3-fa910fcf5259" providerId="ADAL" clId="{1F68C7D6-33C4-4D46-B4F1-284DBE657BC4}" dt="2021-09-26T07:54:07.302" v="51" actId="6264"/>
          <ac:spMkLst>
            <pc:docMk/>
            <pc:sldMk cId="2506616194" sldId="257"/>
            <ac:spMk id="2" creationId="{C5FDC9E9-5DAD-4FEE-A9A9-C434809C1291}"/>
          </ac:spMkLst>
        </pc:spChg>
        <pc:spChg chg="mod ord">
          <ac:chgData name="Ryan Tang Li Yen" userId="1136e394-17d7-4282-b9c3-fa910fcf5259" providerId="ADAL" clId="{1F68C7D6-33C4-4D46-B4F1-284DBE657BC4}" dt="2021-09-26T07:54:07.302" v="51" actId="6264"/>
          <ac:spMkLst>
            <pc:docMk/>
            <pc:sldMk cId="2506616194" sldId="257"/>
            <ac:spMk id="3" creationId="{A2B502AD-B020-4548-ADFA-A420530463A3}"/>
          </ac:spMkLst>
        </pc:spChg>
        <pc:spChg chg="add del mod">
          <ac:chgData name="Ryan Tang Li Yen" userId="1136e394-17d7-4282-b9c3-fa910fcf5259" providerId="ADAL" clId="{1F68C7D6-33C4-4D46-B4F1-284DBE657BC4}" dt="2021-09-26T07:54:06.298" v="49" actId="6264"/>
          <ac:spMkLst>
            <pc:docMk/>
            <pc:sldMk cId="2506616194" sldId="257"/>
            <ac:spMk id="4" creationId="{7D761B0F-B64B-124C-ADDC-CA0354D540A3}"/>
          </ac:spMkLst>
        </pc:spChg>
        <pc:spChg chg="add del mod">
          <ac:chgData name="Ryan Tang Li Yen" userId="1136e394-17d7-4282-b9c3-fa910fcf5259" providerId="ADAL" clId="{1F68C7D6-33C4-4D46-B4F1-284DBE657BC4}" dt="2021-09-26T07:54:06.298" v="49" actId="6264"/>
          <ac:spMkLst>
            <pc:docMk/>
            <pc:sldMk cId="2506616194" sldId="257"/>
            <ac:spMk id="5" creationId="{C73EEF29-A027-314C-AA06-93E834B6C374}"/>
          </ac:spMkLst>
        </pc:spChg>
        <pc:spChg chg="add del mod">
          <ac:chgData name="Ryan Tang Li Yen" userId="1136e394-17d7-4282-b9c3-fa910fcf5259" providerId="ADAL" clId="{1F68C7D6-33C4-4D46-B4F1-284DBE657BC4}" dt="2021-09-26T07:54:07.302" v="51" actId="6264"/>
          <ac:spMkLst>
            <pc:docMk/>
            <pc:sldMk cId="2506616194" sldId="257"/>
            <ac:spMk id="6" creationId="{16248C03-A8B6-2A4C-B7EC-D0C0A1B44E59}"/>
          </ac:spMkLst>
        </pc:spChg>
        <pc:spChg chg="add del mod">
          <ac:chgData name="Ryan Tang Li Yen" userId="1136e394-17d7-4282-b9c3-fa910fcf5259" providerId="ADAL" clId="{1F68C7D6-33C4-4D46-B4F1-284DBE657BC4}" dt="2021-09-26T07:54:07.302" v="51" actId="6264"/>
          <ac:spMkLst>
            <pc:docMk/>
            <pc:sldMk cId="2506616194" sldId="257"/>
            <ac:spMk id="7" creationId="{C55FE87F-DFAA-B041-9C26-C01E7CFC5D7A}"/>
          </ac:spMkLst>
        </pc:spChg>
        <pc:spChg chg="add del">
          <ac:chgData name="Ryan Tang Li Yen" userId="1136e394-17d7-4282-b9c3-fa910fcf5259" providerId="ADAL" clId="{1F68C7D6-33C4-4D46-B4F1-284DBE657BC4}" dt="2021-09-26T07:54:06.298" v="49" actId="6264"/>
          <ac:spMkLst>
            <pc:docMk/>
            <pc:sldMk cId="2506616194" sldId="257"/>
            <ac:spMk id="8" creationId="{2C10C105-EEB5-43F7-AA95-5DDB920D75B0}"/>
          </ac:spMkLst>
        </pc:spChg>
        <pc:picChg chg="add del">
          <ac:chgData name="Ryan Tang Li Yen" userId="1136e394-17d7-4282-b9c3-fa910fcf5259" providerId="ADAL" clId="{1F68C7D6-33C4-4D46-B4F1-284DBE657BC4}" dt="2021-09-26T07:54:06.298" v="49" actId="6264"/>
          <ac:picMkLst>
            <pc:docMk/>
            <pc:sldMk cId="2506616194" sldId="257"/>
            <ac:picMk id="10" creationId="{94BF495F-706E-4740-8918-C1F52CEA9D0B}"/>
          </ac:picMkLst>
        </pc:picChg>
      </pc:sldChg>
      <pc:sldChg chg="addSp delSp modSp mod ord">
        <pc:chgData name="Ryan Tang Li Yen" userId="1136e394-17d7-4282-b9c3-fa910fcf5259" providerId="ADAL" clId="{1F68C7D6-33C4-4D46-B4F1-284DBE657BC4}" dt="2021-09-28T06:22:57.126" v="5278" actId="20578"/>
        <pc:sldMkLst>
          <pc:docMk/>
          <pc:sldMk cId="2860240825" sldId="258"/>
        </pc:sldMkLst>
        <pc:spChg chg="del mod">
          <ac:chgData name="Ryan Tang Li Yen" userId="1136e394-17d7-4282-b9c3-fa910fcf5259" providerId="ADAL" clId="{1F68C7D6-33C4-4D46-B4F1-284DBE657BC4}" dt="2021-09-26T15:05:23.591" v="1457" actId="478"/>
          <ac:spMkLst>
            <pc:docMk/>
            <pc:sldMk cId="2860240825" sldId="258"/>
            <ac:spMk id="2" creationId="{0B50CCA1-544F-45EB-9EA7-92E2454AD112}"/>
          </ac:spMkLst>
        </pc:spChg>
        <pc:spChg chg="add del">
          <ac:chgData name="Ryan Tang Li Yen" userId="1136e394-17d7-4282-b9c3-fa910fcf5259" providerId="ADAL" clId="{1F68C7D6-33C4-4D46-B4F1-284DBE657BC4}" dt="2021-09-27T01:18:19.942" v="2378"/>
          <ac:spMkLst>
            <pc:docMk/>
            <pc:sldMk cId="2860240825" sldId="258"/>
            <ac:spMk id="2" creationId="{83A8B448-D74C-AF46-B5EC-DC6B481121A7}"/>
          </ac:spMkLst>
        </pc:spChg>
        <pc:spChg chg="mod">
          <ac:chgData name="Ryan Tang Li Yen" userId="1136e394-17d7-4282-b9c3-fa910fcf5259" providerId="ADAL" clId="{1F68C7D6-33C4-4D46-B4F1-284DBE657BC4}" dt="2021-09-27T03:18:11.895" v="5121" actId="1076"/>
          <ac:spMkLst>
            <pc:docMk/>
            <pc:sldMk cId="2860240825" sldId="258"/>
            <ac:spMk id="3" creationId="{54A3F210-B3BC-426F-B3A0-626CD110D09D}"/>
          </ac:spMkLst>
        </pc:spChg>
        <pc:spChg chg="add del mod">
          <ac:chgData name="Ryan Tang Li Yen" userId="1136e394-17d7-4282-b9c3-fa910fcf5259" providerId="ADAL" clId="{1F68C7D6-33C4-4D46-B4F1-284DBE657BC4}" dt="2021-09-26T15:05:25.391" v="1459" actId="478"/>
          <ac:spMkLst>
            <pc:docMk/>
            <pc:sldMk cId="2860240825" sldId="258"/>
            <ac:spMk id="5" creationId="{66E754BC-B99A-F948-9E8C-0FFED2B505D4}"/>
          </ac:spMkLst>
        </pc:spChg>
        <pc:graphicFrameChg chg="add del mod">
          <ac:chgData name="Ryan Tang Li Yen" userId="1136e394-17d7-4282-b9c3-fa910fcf5259" providerId="ADAL" clId="{1F68C7D6-33C4-4D46-B4F1-284DBE657BC4}" dt="2021-09-27T03:03:22.418" v="4844" actId="478"/>
          <ac:graphicFrameMkLst>
            <pc:docMk/>
            <pc:sldMk cId="2860240825" sldId="258"/>
            <ac:graphicFrameMk id="6" creationId="{FE982325-C3C4-7647-8A8D-29C61E3137D0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7T03:06:45.975" v="4890" actId="478"/>
          <ac:graphicFrameMkLst>
            <pc:docMk/>
            <pc:sldMk cId="2860240825" sldId="258"/>
            <ac:graphicFrameMk id="7" creationId="{4A7871F7-5E6C-E54D-B18B-F1277E224532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6:51.852" v="4891"/>
          <ac:graphicFrameMkLst>
            <pc:docMk/>
            <pc:sldMk cId="2860240825" sldId="258"/>
            <ac:graphicFrameMk id="8" creationId="{5C5165EB-6D3C-C24F-8931-B02CF1FF0D4C}"/>
          </ac:graphicFrameMkLst>
        </pc:graphicFrameChg>
        <pc:picChg chg="add del">
          <ac:chgData name="Ryan Tang Li Yen" userId="1136e394-17d7-4282-b9c3-fa910fcf5259" providerId="ADAL" clId="{1F68C7D6-33C4-4D46-B4F1-284DBE657BC4}" dt="2021-09-27T01:18:19.942" v="2378"/>
          <ac:picMkLst>
            <pc:docMk/>
            <pc:sldMk cId="2860240825" sldId="258"/>
            <ac:picMk id="1026" creationId="{19D01341-0BB9-9147-9F70-920BE77D55A2}"/>
          </ac:picMkLst>
        </pc:picChg>
        <pc:picChg chg="add del">
          <ac:chgData name="Ryan Tang Li Yen" userId="1136e394-17d7-4282-b9c3-fa910fcf5259" providerId="ADAL" clId="{1F68C7D6-33C4-4D46-B4F1-284DBE657BC4}" dt="2021-09-27T01:18:19.942" v="2378"/>
          <ac:picMkLst>
            <pc:docMk/>
            <pc:sldMk cId="2860240825" sldId="258"/>
            <ac:picMk id="1027" creationId="{FC59F9C1-F5E4-494C-A9A2-0410558E4E21}"/>
          </ac:picMkLst>
        </pc:picChg>
      </pc:sldChg>
      <pc:sldChg chg="modSp del mod">
        <pc:chgData name="Ryan Tang Li Yen" userId="1136e394-17d7-4282-b9c3-fa910fcf5259" providerId="ADAL" clId="{1F68C7D6-33C4-4D46-B4F1-284DBE657BC4}" dt="2021-09-26T14:59:13.196" v="1198" actId="2696"/>
        <pc:sldMkLst>
          <pc:docMk/>
          <pc:sldMk cId="577650611" sldId="259"/>
        </pc:sldMkLst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577650611" sldId="259"/>
            <ac:spMk id="2" creationId="{F219DD01-11AA-4185-820C-0753661FDA3F}"/>
          </ac:spMkLst>
        </pc:spChg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577650611" sldId="259"/>
            <ac:spMk id="3" creationId="{4B011EE4-6856-4979-B73A-8587578293B6}"/>
          </ac:spMkLst>
        </pc:spChg>
      </pc:sldChg>
      <pc:sldChg chg="addSp modSp mod">
        <pc:chgData name="Ryan Tang Li Yen" userId="1136e394-17d7-4282-b9c3-fa910fcf5259" providerId="ADAL" clId="{1F68C7D6-33C4-4D46-B4F1-284DBE657BC4}" dt="2021-09-27T03:19:17.228" v="5192" actId="20577"/>
        <pc:sldMkLst>
          <pc:docMk/>
          <pc:sldMk cId="1263895184" sldId="260"/>
        </pc:sldMkLst>
        <pc:spChg chg="mod">
          <ac:chgData name="Ryan Tang Li Yen" userId="1136e394-17d7-4282-b9c3-fa910fcf5259" providerId="ADAL" clId="{1F68C7D6-33C4-4D46-B4F1-284DBE657BC4}" dt="2021-09-27T03:19:17.228" v="5192" actId="20577"/>
          <ac:spMkLst>
            <pc:docMk/>
            <pc:sldMk cId="1263895184" sldId="260"/>
            <ac:spMk id="2" creationId="{8CCB01F5-5BE7-42D0-B10F-0E6DBF0F4508}"/>
          </ac:spMkLst>
        </pc:spChg>
        <pc:spChg chg="mod">
          <ac:chgData name="Ryan Tang Li Yen" userId="1136e394-17d7-4282-b9c3-fa910fcf5259" providerId="ADAL" clId="{1F68C7D6-33C4-4D46-B4F1-284DBE657BC4}" dt="2021-09-27T02:03:46.070" v="3944" actId="20577"/>
          <ac:spMkLst>
            <pc:docMk/>
            <pc:sldMk cId="1263895184" sldId="260"/>
            <ac:spMk id="3" creationId="{9E804ACF-7474-482E-9AF7-4D35F06B4D59}"/>
          </ac:spMkLst>
        </pc:spChg>
        <pc:graphicFrameChg chg="add mod">
          <ac:chgData name="Ryan Tang Li Yen" userId="1136e394-17d7-4282-b9c3-fa910fcf5259" providerId="ADAL" clId="{1F68C7D6-33C4-4D46-B4F1-284DBE657BC4}" dt="2021-09-27T03:08:28.176" v="4925" actId="20577"/>
          <ac:graphicFrameMkLst>
            <pc:docMk/>
            <pc:sldMk cId="1263895184" sldId="260"/>
            <ac:graphicFrameMk id="5" creationId="{A7B0CA74-86A8-6641-85D3-14146E425936}"/>
          </ac:graphicFrameMkLst>
        </pc:graphicFrameChg>
        <pc:picChg chg="mod">
          <ac:chgData name="Ryan Tang Li Yen" userId="1136e394-17d7-4282-b9c3-fa910fcf5259" providerId="ADAL" clId="{1F68C7D6-33C4-4D46-B4F1-284DBE657BC4}" dt="2021-09-27T02:02:56.190" v="3904" actId="1076"/>
          <ac:picMkLst>
            <pc:docMk/>
            <pc:sldMk cId="1263895184" sldId="260"/>
            <ac:picMk id="7" creationId="{07CBA9B9-C99F-455E-B97F-F96D1F4E7E37}"/>
          </ac:picMkLst>
        </pc:picChg>
      </pc:sldChg>
      <pc:sldChg chg="addSp modSp mod">
        <pc:chgData name="Ryan Tang Li Yen" userId="1136e394-17d7-4282-b9c3-fa910fcf5259" providerId="ADAL" clId="{1F68C7D6-33C4-4D46-B4F1-284DBE657BC4}" dt="2021-09-27T03:19:13.371" v="5190" actId="20577"/>
        <pc:sldMkLst>
          <pc:docMk/>
          <pc:sldMk cId="3353839985" sldId="261"/>
        </pc:sldMkLst>
        <pc:spChg chg="mod">
          <ac:chgData name="Ryan Tang Li Yen" userId="1136e394-17d7-4282-b9c3-fa910fcf5259" providerId="ADAL" clId="{1F68C7D6-33C4-4D46-B4F1-284DBE657BC4}" dt="2021-09-27T03:19:13.371" v="5190" actId="20577"/>
          <ac:spMkLst>
            <pc:docMk/>
            <pc:sldMk cId="3353839985" sldId="261"/>
            <ac:spMk id="2" creationId="{C4D68C00-221C-45B6-8548-AE44BDE019E9}"/>
          </ac:spMkLst>
        </pc:spChg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3353839985" sldId="261"/>
            <ac:spMk id="3" creationId="{4AE172E1-7265-4203-807C-DC571BDDE5B2}"/>
          </ac:spMkLst>
        </pc:spChg>
        <pc:graphicFrameChg chg="add mod">
          <ac:chgData name="Ryan Tang Li Yen" userId="1136e394-17d7-4282-b9c3-fa910fcf5259" providerId="ADAL" clId="{1F68C7D6-33C4-4D46-B4F1-284DBE657BC4}" dt="2021-09-27T03:08:37.432" v="4931" actId="20577"/>
          <ac:graphicFrameMkLst>
            <pc:docMk/>
            <pc:sldMk cId="3353839985" sldId="261"/>
            <ac:graphicFrameMk id="4" creationId="{E277A804-A4D3-8542-AAC5-41415B7D39E1}"/>
          </ac:graphicFrameMkLst>
        </pc:graphicFrameChg>
      </pc:sldChg>
      <pc:sldChg chg="addSp delSp modSp mod">
        <pc:chgData name="Ryan Tang Li Yen" userId="1136e394-17d7-4282-b9c3-fa910fcf5259" providerId="ADAL" clId="{1F68C7D6-33C4-4D46-B4F1-284DBE657BC4}" dt="2021-09-27T03:06:25.051" v="4880" actId="20577"/>
        <pc:sldMkLst>
          <pc:docMk/>
          <pc:sldMk cId="3497289237" sldId="262"/>
        </pc:sldMkLst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3497289237" sldId="262"/>
            <ac:spMk id="2" creationId="{8D6F30DA-BB99-403B-86BF-D8A9526F7DE1}"/>
          </ac:spMkLst>
        </pc:spChg>
        <pc:spChg chg="mod">
          <ac:chgData name="Ryan Tang Li Yen" userId="1136e394-17d7-4282-b9c3-fa910fcf5259" providerId="ADAL" clId="{1F68C7D6-33C4-4D46-B4F1-284DBE657BC4}" dt="2021-09-27T02:08:09.194" v="4064" actId="20577"/>
          <ac:spMkLst>
            <pc:docMk/>
            <pc:sldMk cId="3497289237" sldId="262"/>
            <ac:spMk id="3" creationId="{CB78AE9D-2D7D-439D-A8D7-4170473548AC}"/>
          </ac:spMkLst>
        </pc:spChg>
        <pc:graphicFrameChg chg="add mod">
          <ac:chgData name="Ryan Tang Li Yen" userId="1136e394-17d7-4282-b9c3-fa910fcf5259" providerId="ADAL" clId="{1F68C7D6-33C4-4D46-B4F1-284DBE657BC4}" dt="2021-09-27T03:06:25.051" v="4880" actId="20577"/>
          <ac:graphicFrameMkLst>
            <pc:docMk/>
            <pc:sldMk cId="3497289237" sldId="262"/>
            <ac:graphicFrameMk id="9" creationId="{BBC02D2C-18B8-A445-B37F-BB2266D4EB60}"/>
          </ac:graphicFrameMkLst>
        </pc:graphicFrameChg>
        <pc:picChg chg="add del mod">
          <ac:chgData name="Ryan Tang Li Yen" userId="1136e394-17d7-4282-b9c3-fa910fcf5259" providerId="ADAL" clId="{1F68C7D6-33C4-4D46-B4F1-284DBE657BC4}" dt="2021-09-27T02:04:21.285" v="3946"/>
          <ac:picMkLst>
            <pc:docMk/>
            <pc:sldMk cId="3497289237" sldId="262"/>
            <ac:picMk id="4" creationId="{8FA87BFB-DDBF-8C4C-9A77-D6128831DCE0}"/>
          </ac:picMkLst>
        </pc:picChg>
        <pc:picChg chg="add del mod">
          <ac:chgData name="Ryan Tang Li Yen" userId="1136e394-17d7-4282-b9c3-fa910fcf5259" providerId="ADAL" clId="{1F68C7D6-33C4-4D46-B4F1-284DBE657BC4}" dt="2021-09-27T02:05:43.276" v="3951" actId="478"/>
          <ac:picMkLst>
            <pc:docMk/>
            <pc:sldMk cId="3497289237" sldId="262"/>
            <ac:picMk id="5" creationId="{35D9F91D-ABE7-1F42-8FFC-EE9191ACE61D}"/>
          </ac:picMkLst>
        </pc:picChg>
        <pc:picChg chg="add del mod">
          <ac:chgData name="Ryan Tang Li Yen" userId="1136e394-17d7-4282-b9c3-fa910fcf5259" providerId="ADAL" clId="{1F68C7D6-33C4-4D46-B4F1-284DBE657BC4}" dt="2021-09-27T02:05:45.706" v="3953"/>
          <ac:picMkLst>
            <pc:docMk/>
            <pc:sldMk cId="3497289237" sldId="262"/>
            <ac:picMk id="6" creationId="{668C7146-6727-D046-84E1-627AB8011072}"/>
          </ac:picMkLst>
        </pc:picChg>
        <pc:picChg chg="add mod">
          <ac:chgData name="Ryan Tang Li Yen" userId="1136e394-17d7-4282-b9c3-fa910fcf5259" providerId="ADAL" clId="{1F68C7D6-33C4-4D46-B4F1-284DBE657BC4}" dt="2021-09-27T02:06:19.929" v="3959" actId="1076"/>
          <ac:picMkLst>
            <pc:docMk/>
            <pc:sldMk cId="3497289237" sldId="262"/>
            <ac:picMk id="8" creationId="{1CAE17B7-B4C1-AC44-BD33-ABE4AB3A659B}"/>
          </ac:picMkLst>
        </pc:picChg>
      </pc:sldChg>
      <pc:sldChg chg="addSp delSp modSp mod ord">
        <pc:chgData name="Ryan Tang Li Yen" userId="1136e394-17d7-4282-b9c3-fa910fcf5259" providerId="ADAL" clId="{1F68C7D6-33C4-4D46-B4F1-284DBE657BC4}" dt="2021-09-27T03:48:33.446" v="5277" actId="20577"/>
        <pc:sldMkLst>
          <pc:docMk/>
          <pc:sldMk cId="3133166989" sldId="263"/>
        </pc:sldMkLst>
        <pc:spChg chg="mod">
          <ac:chgData name="Ryan Tang Li Yen" userId="1136e394-17d7-4282-b9c3-fa910fcf5259" providerId="ADAL" clId="{1F68C7D6-33C4-4D46-B4F1-284DBE657BC4}" dt="2021-09-27T01:21:51.776" v="2484" actId="20577"/>
          <ac:spMkLst>
            <pc:docMk/>
            <pc:sldMk cId="3133166989" sldId="263"/>
            <ac:spMk id="2" creationId="{FEF05FD6-F574-447A-85AE-49CEB60303BE}"/>
          </ac:spMkLst>
        </pc:spChg>
        <pc:spChg chg="del mod">
          <ac:chgData name="Ryan Tang Li Yen" userId="1136e394-17d7-4282-b9c3-fa910fcf5259" providerId="ADAL" clId="{1F68C7D6-33C4-4D46-B4F1-284DBE657BC4}" dt="2021-09-26T15:14:15.280" v="1558" actId="478"/>
          <ac:spMkLst>
            <pc:docMk/>
            <pc:sldMk cId="3133166989" sldId="263"/>
            <ac:spMk id="3" creationId="{02C35669-6EE6-4E48-8773-DEC449596327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02" creationId="{23DA2C41-AF11-AF4C-BA90-B631D38FC02A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05" creationId="{EBEB3837-0608-8B43-A7AE-3D69826AC645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10" creationId="{E8B159A9-4A4B-DB47-BF6C-0E8097B0DEF5}"/>
          </ac:spMkLst>
        </pc:spChg>
        <pc:spChg chg="add del mod">
          <ac:chgData name="Ryan Tang Li Yen" userId="1136e394-17d7-4282-b9c3-fa910fcf5259" providerId="ADAL" clId="{1F68C7D6-33C4-4D46-B4F1-284DBE657BC4}" dt="2021-09-27T03:41:39.764" v="5249" actId="478"/>
          <ac:spMkLst>
            <pc:docMk/>
            <pc:sldMk cId="3133166989" sldId="263"/>
            <ac:spMk id="111" creationId="{F55BBFD9-B58D-7E40-A94B-F7118BD14C36}"/>
          </ac:spMkLst>
        </pc:spChg>
        <pc:spChg chg="add del mod">
          <ac:chgData name="Ryan Tang Li Yen" userId="1136e394-17d7-4282-b9c3-fa910fcf5259" providerId="ADAL" clId="{1F68C7D6-33C4-4D46-B4F1-284DBE657BC4}" dt="2021-09-27T00:41:24.537" v="1989"/>
          <ac:spMkLst>
            <pc:docMk/>
            <pc:sldMk cId="3133166989" sldId="263"/>
            <ac:spMk id="132" creationId="{6645DAD5-D3E6-E44B-A636-FCBBE8172026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55" creationId="{1D88426B-FC9F-2F4D-82C3-9AF003AC7EB2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56" creationId="{DE715DCC-189E-4847-8A74-058E8FCEF7EE}"/>
          </ac:spMkLst>
        </pc:spChg>
        <pc:spChg chg="add mod">
          <ac:chgData name="Ryan Tang Li Yen" userId="1136e394-17d7-4282-b9c3-fa910fcf5259" providerId="ADAL" clId="{1F68C7D6-33C4-4D46-B4F1-284DBE657BC4}" dt="2021-09-27T03:48:33.446" v="5277" actId="20577"/>
          <ac:spMkLst>
            <pc:docMk/>
            <pc:sldMk cId="3133166989" sldId="263"/>
            <ac:spMk id="160" creationId="{1256B778-BFB1-3C40-94FD-7AFDF847E405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61" creationId="{AFBCFDCA-7DAE-F149-AC45-0B8816D90CD0}"/>
          </ac:spMkLst>
        </pc:spChg>
        <pc:grpChg chg="add mod">
          <ac:chgData name="Ryan Tang Li Yen" userId="1136e394-17d7-4282-b9c3-fa910fcf5259" providerId="ADAL" clId="{1F68C7D6-33C4-4D46-B4F1-284DBE657BC4}" dt="2021-09-27T02:02:26.378" v="3896" actId="1076"/>
          <ac:grpSpMkLst>
            <pc:docMk/>
            <pc:sldMk cId="3133166989" sldId="263"/>
            <ac:grpSpMk id="58" creationId="{E098C46B-47C0-3849-81EB-4A995BE6E9F3}"/>
          </ac:grpSpMkLst>
        </pc:grpChg>
        <pc:graphicFrameChg chg="add del mod">
          <ac:chgData name="Ryan Tang Li Yen" userId="1136e394-17d7-4282-b9c3-fa910fcf5259" providerId="ADAL" clId="{1F68C7D6-33C4-4D46-B4F1-284DBE657BC4}" dt="2021-09-27T03:03:34.318" v="4848" actId="478"/>
          <ac:graphicFrameMkLst>
            <pc:docMk/>
            <pc:sldMk cId="3133166989" sldId="263"/>
            <ac:graphicFrameMk id="162" creationId="{F5EDA15F-A824-7541-806C-8D1C13AD45AB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8:03.078" v="4911" actId="20577"/>
          <ac:graphicFrameMkLst>
            <pc:docMk/>
            <pc:sldMk cId="3133166989" sldId="263"/>
            <ac:graphicFrameMk id="163" creationId="{C0A10151-49CD-7B4E-98E1-A29134066AD4}"/>
          </ac:graphicFrameMkLst>
        </pc:graphicFrameChg>
        <pc:picChg chg="add mod modCrop">
          <ac:chgData name="Ryan Tang Li Yen" userId="1136e394-17d7-4282-b9c3-fa910fcf5259" providerId="ADAL" clId="{1F68C7D6-33C4-4D46-B4F1-284DBE657BC4}" dt="2021-09-26T23:54:56.740" v="1721" actId="164"/>
          <ac:picMkLst>
            <pc:docMk/>
            <pc:sldMk cId="3133166989" sldId="263"/>
            <ac:picMk id="4" creationId="{7B14999C-FBD8-684A-80D8-6D9E5B4C426B}"/>
          </ac:picMkLst>
        </pc:picChg>
        <pc:picChg chg="add del mod">
          <ac:chgData name="Ryan Tang Li Yen" userId="1136e394-17d7-4282-b9c3-fa910fcf5259" providerId="ADAL" clId="{1F68C7D6-33C4-4D46-B4F1-284DBE657BC4}" dt="2021-09-26T15:23:50.747" v="1584" actId="478"/>
          <ac:picMkLst>
            <pc:docMk/>
            <pc:sldMk cId="3133166989" sldId="263"/>
            <ac:picMk id="5" creationId="{1CCCC4C5-99B3-C14E-910F-5BAB00CAB0EB}"/>
          </ac:picMkLst>
        </pc:picChg>
        <pc:picChg chg="add mod modCrop">
          <ac:chgData name="Ryan Tang Li Yen" userId="1136e394-17d7-4282-b9c3-fa910fcf5259" providerId="ADAL" clId="{1F68C7D6-33C4-4D46-B4F1-284DBE657BC4}" dt="2021-09-27T02:02:26.378" v="3896" actId="1076"/>
          <ac:picMkLst>
            <pc:docMk/>
            <pc:sldMk cId="3133166989" sldId="263"/>
            <ac:picMk id="6" creationId="{2992B87C-E2A5-444E-9C63-0C6B76513AC6}"/>
          </ac:picMkLst>
        </pc:picChg>
        <pc:picChg chg="add mod modCrop">
          <ac:chgData name="Ryan Tang Li Yen" userId="1136e394-17d7-4282-b9c3-fa910fcf5259" providerId="ADAL" clId="{1F68C7D6-33C4-4D46-B4F1-284DBE657BC4}" dt="2021-09-27T00:26:48.487" v="1909" actId="732"/>
          <ac:picMkLst>
            <pc:docMk/>
            <pc:sldMk cId="3133166989" sldId="263"/>
            <ac:picMk id="7" creationId="{E2AB7E19-7705-0742-A473-B323616AAFD3}"/>
          </ac:picMkLst>
        </pc:picChg>
        <pc:picChg chg="add mod modCrop">
          <ac:chgData name="Ryan Tang Li Yen" userId="1136e394-17d7-4282-b9c3-fa910fcf5259" providerId="ADAL" clId="{1F68C7D6-33C4-4D46-B4F1-284DBE657BC4}" dt="2021-09-27T02:02:26.378" v="3896" actId="1076"/>
          <ac:picMkLst>
            <pc:docMk/>
            <pc:sldMk cId="3133166989" sldId="263"/>
            <ac:picMk id="104" creationId="{FA9F1BB1-FEB6-D149-9DAF-0A7A31D40F1D}"/>
          </ac:picMkLst>
        </pc:picChg>
        <pc:picChg chg="add del mod">
          <ac:chgData name="Ryan Tang Li Yen" userId="1136e394-17d7-4282-b9c3-fa910fcf5259" providerId="ADAL" clId="{1F68C7D6-33C4-4D46-B4F1-284DBE657BC4}" dt="2021-09-27T00:36:53.623" v="1964" actId="478"/>
          <ac:picMkLst>
            <pc:docMk/>
            <pc:sldMk cId="3133166989" sldId="263"/>
            <ac:picMk id="113" creationId="{146E7A25-8426-9F42-AEA4-5B8262CFADC8}"/>
          </ac:picMkLst>
        </pc:picChg>
        <pc:picChg chg="add mod modCrop">
          <ac:chgData name="Ryan Tang Li Yen" userId="1136e394-17d7-4282-b9c3-fa910fcf5259" providerId="ADAL" clId="{1F68C7D6-33C4-4D46-B4F1-284DBE657BC4}" dt="2021-09-27T02:02:26.378" v="3896" actId="1076"/>
          <ac:picMkLst>
            <pc:docMk/>
            <pc:sldMk cId="3133166989" sldId="263"/>
            <ac:picMk id="115" creationId="{6A9C9AF0-3862-A04B-8BA8-2B7F1395AB80}"/>
          </ac:picMkLst>
        </pc:picChg>
        <pc:picChg chg="add del">
          <ac:chgData name="Ryan Tang Li Yen" userId="1136e394-17d7-4282-b9c3-fa910fcf5259" providerId="ADAL" clId="{1F68C7D6-33C4-4D46-B4F1-284DBE657BC4}" dt="2021-09-26T15:14:20.810" v="1560"/>
          <ac:picMkLst>
            <pc:docMk/>
            <pc:sldMk cId="3133166989" sldId="263"/>
            <ac:picMk id="4098" creationId="{3C688D4F-F77E-1344-A863-2D1529EAC94F}"/>
          </ac:picMkLst>
        </pc:picChg>
        <pc:picChg chg="add del">
          <ac:chgData name="Ryan Tang Li Yen" userId="1136e394-17d7-4282-b9c3-fa910fcf5259" providerId="ADAL" clId="{1F68C7D6-33C4-4D46-B4F1-284DBE657BC4}" dt="2021-09-26T15:15:40.054" v="1568"/>
          <ac:picMkLst>
            <pc:docMk/>
            <pc:sldMk cId="3133166989" sldId="263"/>
            <ac:picMk id="4100" creationId="{A50926D4-C635-D34A-94A5-CD9568629424}"/>
          </ac:picMkLst>
        </pc:picChg>
        <pc:picChg chg="add del">
          <ac:chgData name="Ryan Tang Li Yen" userId="1136e394-17d7-4282-b9c3-fa910fcf5259" providerId="ADAL" clId="{1F68C7D6-33C4-4D46-B4F1-284DBE657BC4}" dt="2021-09-26T15:16:46.608" v="1574"/>
          <ac:picMkLst>
            <pc:docMk/>
            <pc:sldMk cId="3133166989" sldId="263"/>
            <ac:picMk id="4102" creationId="{37BA3013-0788-514C-B0E9-AF43851EBA0C}"/>
          </ac:picMkLst>
        </pc:picChg>
        <pc:picChg chg="add del">
          <ac:chgData name="Ryan Tang Li Yen" userId="1136e394-17d7-4282-b9c3-fa910fcf5259" providerId="ADAL" clId="{1F68C7D6-33C4-4D46-B4F1-284DBE657BC4}" dt="2021-09-26T15:23:56.651" v="1586"/>
          <ac:picMkLst>
            <pc:docMk/>
            <pc:sldMk cId="3133166989" sldId="263"/>
            <ac:picMk id="4104" creationId="{60CCF17C-4E93-F14F-95D5-31902FA6286C}"/>
          </ac:picMkLst>
        </pc:picChg>
        <pc:cxnChg chg="add mod">
          <ac:chgData name="Ryan Tang Li Yen" userId="1136e394-17d7-4282-b9c3-fa910fcf5259" providerId="ADAL" clId="{1F68C7D6-33C4-4D46-B4F1-284DBE657BC4}" dt="2021-09-27T00:45:57.831" v="2011" actId="14100"/>
          <ac:cxnSpMkLst>
            <pc:docMk/>
            <pc:sldMk cId="3133166989" sldId="263"/>
            <ac:cxnSpMk id="5" creationId="{37EB5D33-2C22-6643-80F7-956D0556CF27}"/>
          </ac:cxnSpMkLst>
        </pc:cxnChg>
        <pc:cxnChg chg="add mod">
          <ac:chgData name="Ryan Tang Li Yen" userId="1136e394-17d7-4282-b9c3-fa910fcf5259" providerId="ADAL" clId="{1F68C7D6-33C4-4D46-B4F1-284DBE657BC4}" dt="2021-09-26T23:54:56.740" v="1721" actId="164"/>
          <ac:cxnSpMkLst>
            <pc:docMk/>
            <pc:sldMk cId="3133166989" sldId="263"/>
            <ac:cxnSpMk id="17" creationId="{FF1D80CF-1AD7-854B-9C93-92D87C25A2E3}"/>
          </ac:cxnSpMkLst>
        </pc:cxnChg>
        <pc:cxnChg chg="add mod">
          <ac:chgData name="Ryan Tang Li Yen" userId="1136e394-17d7-4282-b9c3-fa910fcf5259" providerId="ADAL" clId="{1F68C7D6-33C4-4D46-B4F1-284DBE657BC4}" dt="2021-09-26T23:54:56.740" v="1721" actId="164"/>
          <ac:cxnSpMkLst>
            <pc:docMk/>
            <pc:sldMk cId="3133166989" sldId="263"/>
            <ac:cxnSpMk id="23" creationId="{BEFC278A-36F8-214A-B686-747DB37D4B9F}"/>
          </ac:cxnSpMkLst>
        </pc:cxnChg>
        <pc:cxnChg chg="add mod">
          <ac:chgData name="Ryan Tang Li Yen" userId="1136e394-17d7-4282-b9c3-fa910fcf5259" providerId="ADAL" clId="{1F68C7D6-33C4-4D46-B4F1-284DBE657BC4}" dt="2021-09-26T23:54:56.740" v="1721" actId="164"/>
          <ac:cxnSpMkLst>
            <pc:docMk/>
            <pc:sldMk cId="3133166989" sldId="263"/>
            <ac:cxnSpMk id="27" creationId="{2D0683B2-AA8E-2B42-A1CE-66A33C41851D}"/>
          </ac:cxnSpMkLst>
        </pc:cxnChg>
        <pc:cxnChg chg="add mod">
          <ac:chgData name="Ryan Tang Li Yen" userId="1136e394-17d7-4282-b9c3-fa910fcf5259" providerId="ADAL" clId="{1F68C7D6-33C4-4D46-B4F1-284DBE657BC4}" dt="2021-09-27T00:46:12.277" v="2013" actId="14100"/>
          <ac:cxnSpMkLst>
            <pc:docMk/>
            <pc:sldMk cId="3133166989" sldId="263"/>
            <ac:cxnSpMk id="43" creationId="{F9353C6E-B645-E949-9BE9-92BE2B64A560}"/>
          </ac:cxnSpMkLst>
        </pc:cxnChg>
        <pc:cxnChg chg="add del mod">
          <ac:chgData name="Ryan Tang Li Yen" userId="1136e394-17d7-4282-b9c3-fa910fcf5259" providerId="ADAL" clId="{1F68C7D6-33C4-4D46-B4F1-284DBE657BC4}" dt="2021-09-26T23:55:57.674" v="1731" actId="478"/>
          <ac:cxnSpMkLst>
            <pc:docMk/>
            <pc:sldMk cId="3133166989" sldId="263"/>
            <ac:cxnSpMk id="60" creationId="{4C38384E-E6BB-664E-B809-4DFAC6A9C341}"/>
          </ac:cxnSpMkLst>
        </pc:cxnChg>
        <pc:cxnChg chg="add del mod">
          <ac:chgData name="Ryan Tang Li Yen" userId="1136e394-17d7-4282-b9c3-fa910fcf5259" providerId="ADAL" clId="{1F68C7D6-33C4-4D46-B4F1-284DBE657BC4}" dt="2021-09-26T23:56:36.089" v="1736" actId="478"/>
          <ac:cxnSpMkLst>
            <pc:docMk/>
            <pc:sldMk cId="3133166989" sldId="263"/>
            <ac:cxnSpMk id="66" creationId="{71D3EE28-A6A0-A044-8E00-6B8A669CEE03}"/>
          </ac:cxnSpMkLst>
        </pc:cxnChg>
        <pc:cxnChg chg="add del mod">
          <ac:chgData name="Ryan Tang Li Yen" userId="1136e394-17d7-4282-b9c3-fa910fcf5259" providerId="ADAL" clId="{1F68C7D6-33C4-4D46-B4F1-284DBE657BC4}" dt="2021-09-26T23:57:16.353" v="1742" actId="478"/>
          <ac:cxnSpMkLst>
            <pc:docMk/>
            <pc:sldMk cId="3133166989" sldId="263"/>
            <ac:cxnSpMk id="70" creationId="{7D35AF2A-C06F-8842-9E3F-916433DEF7A8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75" creationId="{62561548-9A6B-E645-B828-AC30DF88FEE6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77" creationId="{EB1E2C68-D6BC-0048-B09C-8DD9AE3358E5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81" creationId="{3261C897-D68C-4A41-A61F-AD460768B81C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87" creationId="{93148EFD-18CD-1E4E-B22A-90342C4A4951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88" creationId="{4297C78D-04D0-F84D-ABF8-61111B7FEDB7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16" creationId="{E10BDC1F-05AA-CB4F-8157-0A951EC887EB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17" creationId="{6106F623-8B67-E94C-87CA-C67A2D6AE8AF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18" creationId="{8E9AB216-AE7F-C549-875B-5607C612CD8D}"/>
          </ac:cxnSpMkLst>
        </pc:cxnChg>
        <pc:cxnChg chg="add del mod">
          <ac:chgData name="Ryan Tang Li Yen" userId="1136e394-17d7-4282-b9c3-fa910fcf5259" providerId="ADAL" clId="{1F68C7D6-33C4-4D46-B4F1-284DBE657BC4}" dt="2021-09-27T00:42:04.507" v="1996"/>
          <ac:cxnSpMkLst>
            <pc:docMk/>
            <pc:sldMk cId="3133166989" sldId="263"/>
            <ac:cxnSpMk id="139" creationId="{283189E8-614C-DD42-8EF3-07EA77B980CA}"/>
          </ac:cxnSpMkLst>
        </pc:cxnChg>
        <pc:cxnChg chg="add del mod">
          <ac:chgData name="Ryan Tang Li Yen" userId="1136e394-17d7-4282-b9c3-fa910fcf5259" providerId="ADAL" clId="{1F68C7D6-33C4-4D46-B4F1-284DBE657BC4}" dt="2021-09-27T00:42:04.507" v="1996"/>
          <ac:cxnSpMkLst>
            <pc:docMk/>
            <pc:sldMk cId="3133166989" sldId="263"/>
            <ac:cxnSpMk id="140" creationId="{A76AC0E2-383B-614A-9347-DE2D97076EE8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41" creationId="{2BD04682-40C1-714B-8388-CF0DF334DA79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42" creationId="{C0AA4063-C2C3-0149-A8E3-9AF48B9768FC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43" creationId="{0E76FD2C-7E0D-AD4A-B890-1380406A8405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51" creationId="{500EFE3F-6D2F-9B42-AB2A-03FB7A65D50D}"/>
          </ac:cxnSpMkLst>
        </pc:cxnChg>
      </pc:sldChg>
      <pc:sldChg chg="modSp del mod">
        <pc:chgData name="Ryan Tang Li Yen" userId="1136e394-17d7-4282-b9c3-fa910fcf5259" providerId="ADAL" clId="{1F68C7D6-33C4-4D46-B4F1-284DBE657BC4}" dt="2021-09-27T01:12:04.149" v="2302" actId="2696"/>
        <pc:sldMkLst>
          <pc:docMk/>
          <pc:sldMk cId="3376800763" sldId="264"/>
        </pc:sldMkLst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3376800763" sldId="264"/>
            <ac:spMk id="2" creationId="{83613F61-6937-47B8-B87B-83207850B85D}"/>
          </ac:spMkLst>
        </pc:spChg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3376800763" sldId="264"/>
            <ac:spMk id="3" creationId="{CBD5D595-B2D7-494D-85A3-3524F85A753B}"/>
          </ac:spMkLst>
        </pc:spChg>
      </pc:sldChg>
      <pc:sldChg chg="addSp delSp modSp mod">
        <pc:chgData name="Ryan Tang Li Yen" userId="1136e394-17d7-4282-b9c3-fa910fcf5259" providerId="ADAL" clId="{1F68C7D6-33C4-4D46-B4F1-284DBE657BC4}" dt="2021-09-27T03:08:16.464" v="4919" actId="20577"/>
        <pc:sldMkLst>
          <pc:docMk/>
          <pc:sldMk cId="242400536" sldId="265"/>
        </pc:sldMkLst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242400536" sldId="265"/>
            <ac:spMk id="2" creationId="{D9644D0B-790E-41DF-BBF7-1D1E18F2771F}"/>
          </ac:spMkLst>
        </pc:spChg>
        <pc:spChg chg="add del mod">
          <ac:chgData name="Ryan Tang Li Yen" userId="1136e394-17d7-4282-b9c3-fa910fcf5259" providerId="ADAL" clId="{1F68C7D6-33C4-4D46-B4F1-284DBE657BC4}" dt="2021-09-26T09:12:10.751" v="734"/>
          <ac:spMkLst>
            <pc:docMk/>
            <pc:sldMk cId="242400536" sldId="265"/>
            <ac:spMk id="7" creationId="{92AFD1C3-522F-764D-8608-22629791C3AA}"/>
          </ac:spMkLst>
        </pc:spChg>
        <pc:graphicFrameChg chg="add del mod">
          <ac:chgData name="Ryan Tang Li Yen" userId="1136e394-17d7-4282-b9c3-fa910fcf5259" providerId="ADAL" clId="{1F68C7D6-33C4-4D46-B4F1-284DBE657BC4}" dt="2021-09-26T07:55:48.888" v="72"/>
          <ac:graphicFrameMkLst>
            <pc:docMk/>
            <pc:sldMk cId="242400536" sldId="265"/>
            <ac:graphicFrameMk id="3" creationId="{0DCCD6B3-DAB2-674F-A54A-876837C4B29C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6T07:55:52.634" v="74"/>
          <ac:graphicFrameMkLst>
            <pc:docMk/>
            <pc:sldMk cId="242400536" sldId="265"/>
            <ac:graphicFrameMk id="4" creationId="{B588F56E-4B06-3B40-B337-EE40A7648BE2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8:16.464" v="4919" actId="20577"/>
          <ac:graphicFrameMkLst>
            <pc:docMk/>
            <pc:sldMk cId="242400536" sldId="265"/>
            <ac:graphicFrameMk id="4" creationId="{ECEB0A1F-B0CF-E540-A034-D2A345BA65AC}"/>
          </ac:graphicFrameMkLst>
        </pc:graphicFrameChg>
        <pc:graphicFrameChg chg="add del mod modGraphic">
          <ac:chgData name="Ryan Tang Li Yen" userId="1136e394-17d7-4282-b9c3-fa910fcf5259" providerId="ADAL" clId="{1F68C7D6-33C4-4D46-B4F1-284DBE657BC4}" dt="2021-09-26T07:58:32.663" v="95" actId="478"/>
          <ac:graphicFrameMkLst>
            <pc:docMk/>
            <pc:sldMk cId="242400536" sldId="265"/>
            <ac:graphicFrameMk id="5" creationId="{D7E185F7-D981-AC4B-8090-531E1095B1CB}"/>
          </ac:graphicFrameMkLst>
        </pc:graphicFrameChg>
        <pc:graphicFrameChg chg="add mod modGraphic">
          <ac:chgData name="Ryan Tang Li Yen" userId="1136e394-17d7-4282-b9c3-fa910fcf5259" providerId="ADAL" clId="{1F68C7D6-33C4-4D46-B4F1-284DBE657BC4}" dt="2021-09-27T03:05:16.126" v="4866" actId="1076"/>
          <ac:graphicFrameMkLst>
            <pc:docMk/>
            <pc:sldMk cId="242400536" sldId="265"/>
            <ac:graphicFrameMk id="6" creationId="{28D58388-83B6-D645-B936-E0CBE340647E}"/>
          </ac:graphicFrameMkLst>
        </pc:graphicFrameChg>
      </pc:sldChg>
      <pc:sldChg chg="addSp modSp new mod ord">
        <pc:chgData name="Ryan Tang Li Yen" userId="1136e394-17d7-4282-b9c3-fa910fcf5259" providerId="ADAL" clId="{1F68C7D6-33C4-4D46-B4F1-284DBE657BC4}" dt="2021-09-28T06:23:06.667" v="5280" actId="20578"/>
        <pc:sldMkLst>
          <pc:docMk/>
          <pc:sldMk cId="909064097" sldId="266"/>
        </pc:sldMkLst>
        <pc:spChg chg="mod">
          <ac:chgData name="Ryan Tang Li Yen" userId="1136e394-17d7-4282-b9c3-fa910fcf5259" providerId="ADAL" clId="{1F68C7D6-33C4-4D46-B4F1-284DBE657BC4}" dt="2021-09-26T07:54:27.170" v="55"/>
          <ac:spMkLst>
            <pc:docMk/>
            <pc:sldMk cId="909064097" sldId="266"/>
            <ac:spMk id="2" creationId="{08430701-ADF4-8046-ADE1-DE2C63ADE923}"/>
          </ac:spMkLst>
        </pc:spChg>
        <pc:spChg chg="mod">
          <ac:chgData name="Ryan Tang Li Yen" userId="1136e394-17d7-4282-b9c3-fa910fcf5259" providerId="ADAL" clId="{1F68C7D6-33C4-4D46-B4F1-284DBE657BC4}" dt="2021-09-27T03:29:05.511" v="5244" actId="1076"/>
          <ac:spMkLst>
            <pc:docMk/>
            <pc:sldMk cId="909064097" sldId="266"/>
            <ac:spMk id="3" creationId="{C65AE115-15DE-B245-9482-A033CF44D044}"/>
          </ac:spMkLst>
        </pc:spChg>
        <pc:graphicFrameChg chg="add mod modGraphic">
          <ac:chgData name="Ryan Tang Li Yen" userId="1136e394-17d7-4282-b9c3-fa910fcf5259" providerId="ADAL" clId="{1F68C7D6-33C4-4D46-B4F1-284DBE657BC4}" dt="2021-09-27T03:03:49.048" v="4851" actId="207"/>
          <ac:graphicFrameMkLst>
            <pc:docMk/>
            <pc:sldMk cId="909064097" sldId="266"/>
            <ac:graphicFrameMk id="4" creationId="{9E52D513-CDC9-EE4E-A938-D8F2677A2C3F}"/>
          </ac:graphicFrameMkLst>
        </pc:graphicFrameChg>
      </pc:sldChg>
      <pc:sldChg chg="modSp add del mod">
        <pc:chgData name="Ryan Tang Li Yen" userId="1136e394-17d7-4282-b9c3-fa910fcf5259" providerId="ADAL" clId="{1F68C7D6-33C4-4D46-B4F1-284DBE657BC4}" dt="2021-09-26T08:06:17.103" v="151" actId="2696"/>
        <pc:sldMkLst>
          <pc:docMk/>
          <pc:sldMk cId="1236642285" sldId="267"/>
        </pc:sldMkLst>
        <pc:graphicFrameChg chg="mod modGraphic">
          <ac:chgData name="Ryan Tang Li Yen" userId="1136e394-17d7-4282-b9c3-fa910fcf5259" providerId="ADAL" clId="{1F68C7D6-33C4-4D46-B4F1-284DBE657BC4}" dt="2021-09-26T08:04:32.799" v="143" actId="207"/>
          <ac:graphicFrameMkLst>
            <pc:docMk/>
            <pc:sldMk cId="1236642285" sldId="267"/>
            <ac:graphicFrameMk id="6" creationId="{28D58388-83B6-D645-B936-E0CBE340647E}"/>
          </ac:graphicFrameMkLst>
        </pc:graphicFrameChg>
      </pc:sldChg>
      <pc:sldChg chg="new del">
        <pc:chgData name="Ryan Tang Li Yen" userId="1136e394-17d7-4282-b9c3-fa910fcf5259" providerId="ADAL" clId="{1F68C7D6-33C4-4D46-B4F1-284DBE657BC4}" dt="2021-09-26T07:54:49.919" v="59" actId="2696"/>
        <pc:sldMkLst>
          <pc:docMk/>
          <pc:sldMk cId="1872651301" sldId="267"/>
        </pc:sldMkLst>
      </pc:sldChg>
      <pc:sldChg chg="addSp modSp mod">
        <pc:chgData name="Ryan Tang Li Yen" userId="1136e394-17d7-4282-b9c3-fa910fcf5259" providerId="ADAL" clId="{1F68C7D6-33C4-4D46-B4F1-284DBE657BC4}" dt="2021-09-27T03:09:01.708" v="4935" actId="1076"/>
        <pc:sldMkLst>
          <pc:docMk/>
          <pc:sldMk cId="3248924134" sldId="267"/>
        </pc:sldMkLst>
        <pc:graphicFrameChg chg="add mod">
          <ac:chgData name="Ryan Tang Li Yen" userId="1136e394-17d7-4282-b9c3-fa910fcf5259" providerId="ADAL" clId="{1F68C7D6-33C4-4D46-B4F1-284DBE657BC4}" dt="2021-09-27T03:08:54.503" v="4933"/>
          <ac:graphicFrameMkLst>
            <pc:docMk/>
            <pc:sldMk cId="3248924134" sldId="267"/>
            <ac:graphicFrameMk id="5" creationId="{0A88515E-126F-5746-8357-ED079F304AC6}"/>
          </ac:graphicFrameMkLst>
        </pc:graphicFrameChg>
        <pc:picChg chg="mod">
          <ac:chgData name="Ryan Tang Li Yen" userId="1136e394-17d7-4282-b9c3-fa910fcf5259" providerId="ADAL" clId="{1F68C7D6-33C4-4D46-B4F1-284DBE657BC4}" dt="2021-09-27T03:08:59.608" v="4934" actId="1076"/>
          <ac:picMkLst>
            <pc:docMk/>
            <pc:sldMk cId="3248924134" sldId="267"/>
            <ac:picMk id="4" creationId="{0AE18953-232C-4E6D-B8C8-B1F101A93A03}"/>
          </ac:picMkLst>
        </pc:picChg>
        <pc:picChg chg="mod">
          <ac:chgData name="Ryan Tang Li Yen" userId="1136e394-17d7-4282-b9c3-fa910fcf5259" providerId="ADAL" clId="{1F68C7D6-33C4-4D46-B4F1-284DBE657BC4}" dt="2021-09-27T03:09:01.708" v="4935" actId="1076"/>
          <ac:picMkLst>
            <pc:docMk/>
            <pc:sldMk cId="3248924134" sldId="267"/>
            <ac:picMk id="7" creationId="{71A10DD2-FCE2-4871-8FF1-92A1E1599516}"/>
          </ac:picMkLst>
        </pc:picChg>
      </pc:sldChg>
      <pc:sldChg chg="modSp add del mod">
        <pc:chgData name="Ryan Tang Li Yen" userId="1136e394-17d7-4282-b9c3-fa910fcf5259" providerId="ADAL" clId="{1F68C7D6-33C4-4D46-B4F1-284DBE657BC4}" dt="2021-09-26T08:44:08.390" v="719" actId="2696"/>
        <pc:sldMkLst>
          <pc:docMk/>
          <pc:sldMk cId="3545011441" sldId="267"/>
        </pc:sldMkLst>
        <pc:graphicFrameChg chg="mod modGraphic">
          <ac:chgData name="Ryan Tang Li Yen" userId="1136e394-17d7-4282-b9c3-fa910fcf5259" providerId="ADAL" clId="{1F68C7D6-33C4-4D46-B4F1-284DBE657BC4}" dt="2021-09-26T08:25:42.128" v="458" actId="207"/>
          <ac:graphicFrameMkLst>
            <pc:docMk/>
            <pc:sldMk cId="3545011441" sldId="267"/>
            <ac:graphicFrameMk id="6" creationId="{28D58388-83B6-D645-B936-E0CBE340647E}"/>
          </ac:graphicFrameMkLst>
        </pc:graphicFrameChg>
      </pc:sldChg>
      <pc:sldChg chg="addSp modSp mod">
        <pc:chgData name="Ryan Tang Li Yen" userId="1136e394-17d7-4282-b9c3-fa910fcf5259" providerId="ADAL" clId="{1F68C7D6-33C4-4D46-B4F1-284DBE657BC4}" dt="2021-09-27T03:24:37.243" v="5239" actId="20577"/>
        <pc:sldMkLst>
          <pc:docMk/>
          <pc:sldMk cId="2624415344" sldId="269"/>
        </pc:sldMkLst>
        <pc:graphicFrameChg chg="add mod">
          <ac:chgData name="Ryan Tang Li Yen" userId="1136e394-17d7-4282-b9c3-fa910fcf5259" providerId="ADAL" clId="{1F68C7D6-33C4-4D46-B4F1-284DBE657BC4}" dt="2021-09-27T03:09:19.151" v="4939" actId="207"/>
          <ac:graphicFrameMkLst>
            <pc:docMk/>
            <pc:sldMk cId="2624415344" sldId="269"/>
            <ac:graphicFrameMk id="5" creationId="{2D4E5D68-5B00-1944-A7B6-DC0295B48554}"/>
          </ac:graphicFrameMkLst>
        </pc:graphicFrameChg>
        <pc:graphicFrameChg chg="mod modGraphic">
          <ac:chgData name="Ryan Tang Li Yen" userId="1136e394-17d7-4282-b9c3-fa910fcf5259" providerId="ADAL" clId="{1F68C7D6-33C4-4D46-B4F1-284DBE657BC4}" dt="2021-09-27T03:24:37.243" v="5239" actId="20577"/>
          <ac:graphicFrameMkLst>
            <pc:docMk/>
            <pc:sldMk cId="2624415344" sldId="269"/>
            <ac:graphicFrameMk id="6" creationId="{FBF69B00-A016-4318-AC8E-112B5A21AADE}"/>
          </ac:graphicFrameMkLst>
        </pc:graphicFrameChg>
        <pc:picChg chg="mod">
          <ac:chgData name="Ryan Tang Li Yen" userId="1136e394-17d7-4282-b9c3-fa910fcf5259" providerId="ADAL" clId="{1F68C7D6-33C4-4D46-B4F1-284DBE657BC4}" dt="2021-09-27T03:15:52.806" v="5113" actId="1076"/>
          <ac:picMkLst>
            <pc:docMk/>
            <pc:sldMk cId="2624415344" sldId="269"/>
            <ac:picMk id="3" creationId="{9A113331-DA2E-4FDD-9B9C-C12E17F664C2}"/>
          </ac:picMkLst>
        </pc:picChg>
      </pc:sldChg>
      <pc:sldChg chg="addSp delSp modSp new del mod">
        <pc:chgData name="Ryan Tang Li Yen" userId="1136e394-17d7-4282-b9c3-fa910fcf5259" providerId="ADAL" clId="{1F68C7D6-33C4-4D46-B4F1-284DBE657BC4}" dt="2021-09-26T14:45:05.656" v="786" actId="2696"/>
        <pc:sldMkLst>
          <pc:docMk/>
          <pc:sldMk cId="4223897997" sldId="270"/>
        </pc:sldMkLst>
        <pc:spChg chg="mod">
          <ac:chgData name="Ryan Tang Li Yen" userId="1136e394-17d7-4282-b9c3-fa910fcf5259" providerId="ADAL" clId="{1F68C7D6-33C4-4D46-B4F1-284DBE657BC4}" dt="2021-09-26T14:41:20.604" v="767" actId="20577"/>
          <ac:spMkLst>
            <pc:docMk/>
            <pc:sldMk cId="4223897997" sldId="270"/>
            <ac:spMk id="2" creationId="{D9DB1A85-4B13-A94C-90BB-4C8D94C0FAF8}"/>
          </ac:spMkLst>
        </pc:spChg>
        <pc:picChg chg="add mod">
          <ac:chgData name="Ryan Tang Li Yen" userId="1136e394-17d7-4282-b9c3-fa910fcf5259" providerId="ADAL" clId="{1F68C7D6-33C4-4D46-B4F1-284DBE657BC4}" dt="2021-09-26T14:42:06.998" v="775" actId="1076"/>
          <ac:picMkLst>
            <pc:docMk/>
            <pc:sldMk cId="4223897997" sldId="270"/>
            <ac:picMk id="3" creationId="{0A6D0198-43A8-A54A-814E-CE32A5331A9B}"/>
          </ac:picMkLst>
        </pc:picChg>
        <pc:picChg chg="add del">
          <ac:chgData name="Ryan Tang Li Yen" userId="1136e394-17d7-4282-b9c3-fa910fcf5259" providerId="ADAL" clId="{1F68C7D6-33C4-4D46-B4F1-284DBE657BC4}" dt="2021-09-26T14:41:46.446" v="769"/>
          <ac:picMkLst>
            <pc:docMk/>
            <pc:sldMk cId="4223897997" sldId="270"/>
            <ac:picMk id="1026" creationId="{F1166CB9-FEFE-DC46-8645-1AA49124F8EB}"/>
          </ac:picMkLst>
        </pc:picChg>
      </pc:sldChg>
      <pc:sldChg chg="addSp delSp modSp add mod ord modAnim">
        <pc:chgData name="Ryan Tang Li Yen" userId="1136e394-17d7-4282-b9c3-fa910fcf5259" providerId="ADAL" clId="{1F68C7D6-33C4-4D46-B4F1-284DBE657BC4}" dt="2021-09-27T03:32:59.254" v="5248" actId="1076"/>
        <pc:sldMkLst>
          <pc:docMk/>
          <pc:sldMk cId="1646629956" sldId="271"/>
        </pc:sldMkLst>
        <pc:spChg chg="mod">
          <ac:chgData name="Ryan Tang Li Yen" userId="1136e394-17d7-4282-b9c3-fa910fcf5259" providerId="ADAL" clId="{1F68C7D6-33C4-4D46-B4F1-284DBE657BC4}" dt="2021-09-26T14:59:09.581" v="1197" actId="1076"/>
          <ac:spMkLst>
            <pc:docMk/>
            <pc:sldMk cId="1646629956" sldId="271"/>
            <ac:spMk id="2" creationId="{D9DB1A85-4B13-A94C-90BB-4C8D94C0FAF8}"/>
          </ac:spMkLst>
        </pc:spChg>
        <pc:spChg chg="add del mod">
          <ac:chgData name="Ryan Tang Li Yen" userId="1136e394-17d7-4282-b9c3-fa910fcf5259" providerId="ADAL" clId="{1F68C7D6-33C4-4D46-B4F1-284DBE657BC4}" dt="2021-09-26T14:46:39.854" v="797"/>
          <ac:spMkLst>
            <pc:docMk/>
            <pc:sldMk cId="1646629956" sldId="271"/>
            <ac:spMk id="9" creationId="{248766DA-17D4-9E4F-9AC1-89B0E87C80AB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10" creationId="{045A78BD-F3B6-A54C-964C-FC088A6468BC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15" creationId="{21BB9BB9-00D0-1042-83ED-75104275C126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17" creationId="{50790E46-55C5-6E4E-AF88-E9D8001EBD9A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26" creationId="{C97E26D8-B1D0-F34D-BD47-63F77CE951B5}"/>
          </ac:spMkLst>
        </pc:spChg>
        <pc:spChg chg="add mod">
          <ac:chgData name="Ryan Tang Li Yen" userId="1136e394-17d7-4282-b9c3-fa910fcf5259" providerId="ADAL" clId="{1F68C7D6-33C4-4D46-B4F1-284DBE657BC4}" dt="2021-09-27T03:22:57.425" v="5235" actId="1076"/>
          <ac:spMkLst>
            <pc:docMk/>
            <pc:sldMk cId="1646629956" sldId="271"/>
            <ac:spMk id="32" creationId="{DEEA26BD-2CC2-0748-A141-C23C83EBC4F7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38" creationId="{3E0DE767-3B78-5B45-8AAA-D547AEA5DC05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44" creationId="{128C7FB6-CE08-9245-8545-3D2BECE68685}"/>
          </ac:spMkLst>
        </pc:spChg>
        <pc:spChg chg="add del mod">
          <ac:chgData name="Ryan Tang Li Yen" userId="1136e394-17d7-4282-b9c3-fa910fcf5259" providerId="ADAL" clId="{1F68C7D6-33C4-4D46-B4F1-284DBE657BC4}" dt="2021-09-26T14:55:59.138" v="1030"/>
          <ac:spMkLst>
            <pc:docMk/>
            <pc:sldMk cId="1646629956" sldId="271"/>
            <ac:spMk id="48" creationId="{9874F76D-657C-B04C-B966-256FCFB69FBE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53" creationId="{8FBFEE37-72E1-B74E-910D-FB427BC285ED}"/>
          </ac:spMkLst>
        </pc:spChg>
        <pc:graphicFrameChg chg="add del mod">
          <ac:chgData name="Ryan Tang Li Yen" userId="1136e394-17d7-4282-b9c3-fa910fcf5259" providerId="ADAL" clId="{1F68C7D6-33C4-4D46-B4F1-284DBE657BC4}" dt="2021-09-27T03:03:29.069" v="4847" actId="478"/>
          <ac:graphicFrameMkLst>
            <pc:docMk/>
            <pc:sldMk cId="1646629956" sldId="271"/>
            <ac:graphicFrameMk id="39" creationId="{6E7C840E-0B19-284E-B9BE-0A7FDEFC07AC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32:59.254" v="5248" actId="1076"/>
          <ac:graphicFrameMkLst>
            <pc:docMk/>
            <pc:sldMk cId="1646629956" sldId="271"/>
            <ac:graphicFrameMk id="40" creationId="{335EA02A-33CC-9446-97FC-B9AEA8646A3E}"/>
          </ac:graphicFrameMkLst>
        </pc:graphicFrameChg>
        <pc:picChg chg="del">
          <ac:chgData name="Ryan Tang Li Yen" userId="1136e394-17d7-4282-b9c3-fa910fcf5259" providerId="ADAL" clId="{1F68C7D6-33C4-4D46-B4F1-284DBE657BC4}" dt="2021-09-26T14:43:54.602" v="777" actId="478"/>
          <ac:picMkLst>
            <pc:docMk/>
            <pc:sldMk cId="1646629956" sldId="271"/>
            <ac:picMk id="3" creationId="{0A6D0198-43A8-A54A-814E-CE32A5331A9B}"/>
          </ac:picMkLst>
        </pc:picChg>
        <pc:picChg chg="add mod modCrop">
          <ac:chgData name="Ryan Tang Li Yen" userId="1136e394-17d7-4282-b9c3-fa910fcf5259" providerId="ADAL" clId="{1F68C7D6-33C4-4D46-B4F1-284DBE657BC4}" dt="2021-09-27T03:20:35.901" v="5197" actId="167"/>
          <ac:picMkLst>
            <pc:docMk/>
            <pc:sldMk cId="1646629956" sldId="271"/>
            <ac:picMk id="4" creationId="{1B59FFEE-F398-F141-B4DF-B56251E7200A}"/>
          </ac:picMkLst>
        </pc:picChg>
        <pc:picChg chg="add del">
          <ac:chgData name="Ryan Tang Li Yen" userId="1136e394-17d7-4282-b9c3-fa910fcf5259" providerId="ADAL" clId="{1F68C7D6-33C4-4D46-B4F1-284DBE657BC4}" dt="2021-09-26T14:44:02.091" v="779"/>
          <ac:picMkLst>
            <pc:docMk/>
            <pc:sldMk cId="1646629956" sldId="271"/>
            <ac:picMk id="3074" creationId="{FB34C8E7-60D5-F24B-B693-79C546231B9B}"/>
          </ac:picMkLst>
        </pc:pic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6" creationId="{43EB08A6-DF20-9A46-ABB7-39D62EEA8D8E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12" creationId="{2A1ED6CC-1235-0C4F-8009-F6D9425A852F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16" creationId="{9EA51757-A748-A143-B602-E21513D3FB61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25" creationId="{E7759BC7-95B5-F642-A78B-3D54BB9CB12A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37" creationId="{858FFBED-E94E-EB4C-A003-7D62B3914969}"/>
          </ac:cxnSpMkLst>
        </pc:cxnChg>
        <pc:cxnChg chg="add del mod">
          <ac:chgData name="Ryan Tang Li Yen" userId="1136e394-17d7-4282-b9c3-fa910fcf5259" providerId="ADAL" clId="{1F68C7D6-33C4-4D46-B4F1-284DBE657BC4}" dt="2021-09-26T14:55:59.138" v="1030"/>
          <ac:cxnSpMkLst>
            <pc:docMk/>
            <pc:sldMk cId="1646629956" sldId="271"/>
            <ac:cxnSpMk id="47" creationId="{1E851CE5-B86B-524D-B589-931CBD0883B5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49" creationId="{A6EE8D01-E7C1-534A-8417-143270FC2EE0}"/>
          </ac:cxnSpMkLst>
        </pc:cxnChg>
      </pc:sldChg>
      <pc:sldChg chg="addSp delSp modSp mod ord">
        <pc:chgData name="Ryan Tang Li Yen" userId="1136e394-17d7-4282-b9c3-fa910fcf5259" providerId="ADAL" clId="{1F68C7D6-33C4-4D46-B4F1-284DBE657BC4}" dt="2021-09-27T03:25:43.082" v="5241" actId="20577"/>
        <pc:sldMkLst>
          <pc:docMk/>
          <pc:sldMk cId="2141794108" sldId="272"/>
        </pc:sldMkLst>
        <pc:spChg chg="mod">
          <ac:chgData name="Ryan Tang Li Yen" userId="1136e394-17d7-4282-b9c3-fa910fcf5259" providerId="ADAL" clId="{1F68C7D6-33C4-4D46-B4F1-284DBE657BC4}" dt="2021-09-27T02:19:53.175" v="4367" actId="207"/>
          <ac:spMkLst>
            <pc:docMk/>
            <pc:sldMk cId="2141794108" sldId="272"/>
            <ac:spMk id="3" creationId="{A1DB90DF-4FF8-4124-8D63-81481A66C319}"/>
          </ac:spMkLst>
        </pc:spChg>
        <pc:spChg chg="add mod">
          <ac:chgData name="Ryan Tang Li Yen" userId="1136e394-17d7-4282-b9c3-fa910fcf5259" providerId="ADAL" clId="{1F68C7D6-33C4-4D46-B4F1-284DBE657BC4}" dt="2021-09-27T02:57:06.473" v="4791"/>
          <ac:spMkLst>
            <pc:docMk/>
            <pc:sldMk cId="2141794108" sldId="272"/>
            <ac:spMk id="6" creationId="{C4581B32-D84C-5E42-80B7-98DC98A0BA4D}"/>
          </ac:spMkLst>
        </pc:spChg>
        <pc:spChg chg="add mod">
          <ac:chgData name="Ryan Tang Li Yen" userId="1136e394-17d7-4282-b9c3-fa910fcf5259" providerId="ADAL" clId="{1F68C7D6-33C4-4D46-B4F1-284DBE657BC4}" dt="2021-09-27T02:57:06.473" v="4791"/>
          <ac:spMkLst>
            <pc:docMk/>
            <pc:sldMk cId="2141794108" sldId="272"/>
            <ac:spMk id="7" creationId="{B4E285FE-E584-3B47-B0D5-15F18627CD8C}"/>
          </ac:spMkLst>
        </pc:spChg>
        <pc:spChg chg="add del mod">
          <ac:chgData name="Ryan Tang Li Yen" userId="1136e394-17d7-4282-b9c3-fa910fcf5259" providerId="ADAL" clId="{1F68C7D6-33C4-4D46-B4F1-284DBE657BC4}" dt="2021-09-27T02:59:00.339" v="4808"/>
          <ac:spMkLst>
            <pc:docMk/>
            <pc:sldMk cId="2141794108" sldId="272"/>
            <ac:spMk id="9" creationId="{7E68DD8C-7752-274C-81E1-165B3AF480C5}"/>
          </ac:spMkLst>
        </pc:spChg>
        <pc:grpChg chg="add mod">
          <ac:chgData name="Ryan Tang Li Yen" userId="1136e394-17d7-4282-b9c3-fa910fcf5259" providerId="ADAL" clId="{1F68C7D6-33C4-4D46-B4F1-284DBE657BC4}" dt="2021-09-27T02:57:06.473" v="4791"/>
          <ac:grpSpMkLst>
            <pc:docMk/>
            <pc:sldMk cId="2141794108" sldId="272"/>
            <ac:grpSpMk id="5" creationId="{CA7BDD22-6014-6341-B563-3FA5AEB77B65}"/>
          </ac:grpSpMkLst>
        </pc:grpChg>
        <pc:graphicFrameChg chg="add mod modGraphic">
          <ac:chgData name="Ryan Tang Li Yen" userId="1136e394-17d7-4282-b9c3-fa910fcf5259" providerId="ADAL" clId="{1F68C7D6-33C4-4D46-B4F1-284DBE657BC4}" dt="2021-09-27T03:25:43.082" v="5241" actId="20577"/>
          <ac:graphicFrameMkLst>
            <pc:docMk/>
            <pc:sldMk cId="2141794108" sldId="272"/>
            <ac:graphicFrameMk id="4" creationId="{A7462EA1-0D8D-7B49-B711-FBEA2AD3C39A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7T03:03:19.301" v="4843" actId="478"/>
          <ac:graphicFrameMkLst>
            <pc:docMk/>
            <pc:sldMk cId="2141794108" sldId="272"/>
            <ac:graphicFrameMk id="8" creationId="{480B1784-2B84-F04B-9435-2DF75CA75401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6:38.885" v="4886" actId="20577"/>
          <ac:graphicFrameMkLst>
            <pc:docMk/>
            <pc:sldMk cId="2141794108" sldId="272"/>
            <ac:graphicFrameMk id="10" creationId="{7CA0B00D-B355-B74E-8E2B-2F6E3D368D46}"/>
          </ac:graphicFrameMkLst>
        </pc:graphicFrameChg>
      </pc:sldChg>
      <pc:sldChg chg="addSp modSp mod">
        <pc:chgData name="Ryan Tang Li Yen" userId="1136e394-17d7-4282-b9c3-fa910fcf5259" providerId="ADAL" clId="{1F68C7D6-33C4-4D46-B4F1-284DBE657BC4}" dt="2021-09-27T03:08:49.811" v="4932"/>
        <pc:sldMkLst>
          <pc:docMk/>
          <pc:sldMk cId="3231674661" sldId="273"/>
        </pc:sldMkLst>
        <pc:spChg chg="mod">
          <ac:chgData name="Ryan Tang Li Yen" userId="1136e394-17d7-4282-b9c3-fa910fcf5259" providerId="ADAL" clId="{1F68C7D6-33C4-4D46-B4F1-284DBE657BC4}" dt="2021-09-27T02:08:42.876" v="4075" actId="20577"/>
          <ac:spMkLst>
            <pc:docMk/>
            <pc:sldMk cId="3231674661" sldId="273"/>
            <ac:spMk id="2" creationId="{8D6F30DA-BB99-403B-86BF-D8A9526F7DE1}"/>
          </ac:spMkLst>
        </pc:spChg>
        <pc:spChg chg="mod">
          <ac:chgData name="Ryan Tang Li Yen" userId="1136e394-17d7-4282-b9c3-fa910fcf5259" providerId="ADAL" clId="{1F68C7D6-33C4-4D46-B4F1-284DBE657BC4}" dt="2021-09-27T02:08:38.794" v="4066" actId="20577"/>
          <ac:spMkLst>
            <pc:docMk/>
            <pc:sldMk cId="3231674661" sldId="273"/>
            <ac:spMk id="3" creationId="{CB78AE9D-2D7D-439D-A8D7-4170473548AC}"/>
          </ac:spMkLst>
        </pc:spChg>
        <pc:graphicFrameChg chg="add mod">
          <ac:chgData name="Ryan Tang Li Yen" userId="1136e394-17d7-4282-b9c3-fa910fcf5259" providerId="ADAL" clId="{1F68C7D6-33C4-4D46-B4F1-284DBE657BC4}" dt="2021-09-27T03:08:49.811" v="4932"/>
          <ac:graphicFrameMkLst>
            <pc:docMk/>
            <pc:sldMk cId="3231674661" sldId="273"/>
            <ac:graphicFrameMk id="4" creationId="{A63AD9E5-3256-B142-B091-60877389E12B}"/>
          </ac:graphicFrameMkLst>
        </pc:graphicFrameChg>
      </pc:sldChg>
      <pc:sldChg chg="new del">
        <pc:chgData name="Ryan Tang Li Yen" userId="1136e394-17d7-4282-b9c3-fa910fcf5259" providerId="ADAL" clId="{1F68C7D6-33C4-4D46-B4F1-284DBE657BC4}" dt="2021-09-27T01:18:28.407" v="2381" actId="2696"/>
        <pc:sldMkLst>
          <pc:docMk/>
          <pc:sldMk cId="2446701612" sldId="274"/>
        </pc:sldMkLst>
      </pc:sldChg>
      <pc:sldChg chg="addSp delSp modSp new mod modClrScheme modAnim chgLayout">
        <pc:chgData name="Ryan Tang Li Yen" userId="1136e394-17d7-4282-b9c3-fa910fcf5259" providerId="ADAL" clId="{1F68C7D6-33C4-4D46-B4F1-284DBE657BC4}" dt="2021-09-27T03:19:58.092" v="5194"/>
        <pc:sldMkLst>
          <pc:docMk/>
          <pc:sldMk cId="2746071053" sldId="275"/>
        </pc:sldMkLst>
        <pc:spChg chg="add mod">
          <ac:chgData name="Ryan Tang Li Yen" userId="1136e394-17d7-4282-b9c3-fa910fcf5259" providerId="ADAL" clId="{1F68C7D6-33C4-4D46-B4F1-284DBE657BC4}" dt="2021-09-27T01:21:31.438" v="2469" actId="20577"/>
          <ac:spMkLst>
            <pc:docMk/>
            <pc:sldMk cId="2746071053" sldId="275"/>
            <ac:spMk id="2" creationId="{C1C959D0-E4B1-2C40-9CE5-DA4A1F821E79}"/>
          </ac:spMkLst>
        </pc:spChg>
        <pc:spChg chg="add del">
          <ac:chgData name="Ryan Tang Li Yen" userId="1136e394-17d7-4282-b9c3-fa910fcf5259" providerId="ADAL" clId="{1F68C7D6-33C4-4D46-B4F1-284DBE657BC4}" dt="2021-09-27T01:18:45.336" v="2385"/>
          <ac:spMkLst>
            <pc:docMk/>
            <pc:sldMk cId="2746071053" sldId="275"/>
            <ac:spMk id="3" creationId="{856E06C2-2036-8B4E-AA96-33823D05B951}"/>
          </ac:spMkLst>
        </pc:spChg>
        <pc:spChg chg="add mod">
          <ac:chgData name="Ryan Tang Li Yen" userId="1136e394-17d7-4282-b9c3-fa910fcf5259" providerId="ADAL" clId="{1F68C7D6-33C4-4D46-B4F1-284DBE657BC4}" dt="2021-09-27T03:17:58.093" v="5119" actId="1076"/>
          <ac:spMkLst>
            <pc:docMk/>
            <pc:sldMk cId="2746071053" sldId="275"/>
            <ac:spMk id="8" creationId="{61352614-AD01-D74B-A597-52F542DCB4E4}"/>
          </ac:spMkLst>
        </pc:spChg>
        <pc:spChg chg="add mod">
          <ac:chgData name="Ryan Tang Li Yen" userId="1136e394-17d7-4282-b9c3-fa910fcf5259" providerId="ADAL" clId="{1F68C7D6-33C4-4D46-B4F1-284DBE657BC4}" dt="2021-09-27T03:17:58.093" v="5119" actId="1076"/>
          <ac:spMkLst>
            <pc:docMk/>
            <pc:sldMk cId="2746071053" sldId="275"/>
            <ac:spMk id="9" creationId="{45A3D6DF-7495-6249-9BF4-482ABC688C0C}"/>
          </ac:spMkLst>
        </pc:spChg>
        <pc:spChg chg="add del mod">
          <ac:chgData name="Ryan Tang Li Yen" userId="1136e394-17d7-4282-b9c3-fa910fcf5259" providerId="ADAL" clId="{1F68C7D6-33C4-4D46-B4F1-284DBE657BC4}" dt="2021-09-27T01:29:25.276" v="2755" actId="478"/>
          <ac:spMkLst>
            <pc:docMk/>
            <pc:sldMk cId="2746071053" sldId="275"/>
            <ac:spMk id="10" creationId="{CCBD7F70-B083-4848-97E8-BEE2490F41E9}"/>
          </ac:spMkLst>
        </pc:spChg>
        <pc:spChg chg="add mod">
          <ac:chgData name="Ryan Tang Li Yen" userId="1136e394-17d7-4282-b9c3-fa910fcf5259" providerId="ADAL" clId="{1F68C7D6-33C4-4D46-B4F1-284DBE657BC4}" dt="2021-09-27T03:17:58.093" v="5119" actId="1076"/>
          <ac:spMkLst>
            <pc:docMk/>
            <pc:sldMk cId="2746071053" sldId="275"/>
            <ac:spMk id="13" creationId="{AACE6F15-4F04-6341-87F6-87CBA651FCFC}"/>
          </ac:spMkLst>
        </pc:spChg>
        <pc:spChg chg="add mod">
          <ac:chgData name="Ryan Tang Li Yen" userId="1136e394-17d7-4282-b9c3-fa910fcf5259" providerId="ADAL" clId="{1F68C7D6-33C4-4D46-B4F1-284DBE657BC4}" dt="2021-09-27T03:17:58.093" v="5119" actId="1076"/>
          <ac:spMkLst>
            <pc:docMk/>
            <pc:sldMk cId="2746071053" sldId="275"/>
            <ac:spMk id="16" creationId="{1D4CE76D-830C-094E-A603-FBE76A20CB3B}"/>
          </ac:spMkLst>
        </pc:spChg>
        <pc:graphicFrameChg chg="add del mod">
          <ac:chgData name="Ryan Tang Li Yen" userId="1136e394-17d7-4282-b9c3-fa910fcf5259" providerId="ADAL" clId="{1F68C7D6-33C4-4D46-B4F1-284DBE657BC4}" dt="2021-09-27T03:03:25.369" v="4845" actId="478"/>
          <ac:graphicFrameMkLst>
            <pc:docMk/>
            <pc:sldMk cId="2746071053" sldId="275"/>
            <ac:graphicFrameMk id="17" creationId="{DF9AF403-43CA-FE4F-A103-B3215A2C0F26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7T03:07:04.313" v="4896" actId="478"/>
          <ac:graphicFrameMkLst>
            <pc:docMk/>
            <pc:sldMk cId="2746071053" sldId="275"/>
            <ac:graphicFrameMk id="18" creationId="{537C5422-A3F7-0D4C-AE6B-CBEE9CC51F26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7T03:07:00.862" v="4894"/>
          <ac:graphicFrameMkLst>
            <pc:docMk/>
            <pc:sldMk cId="2746071053" sldId="275"/>
            <ac:graphicFrameMk id="19" creationId="{ABA5AEB8-F169-3F44-8B35-1ADB823C6E75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7:05.053" v="4897"/>
          <ac:graphicFrameMkLst>
            <pc:docMk/>
            <pc:sldMk cId="2746071053" sldId="275"/>
            <ac:graphicFrameMk id="20" creationId="{C336ECF2-9BFB-1944-A6F6-53CD2D208842}"/>
          </ac:graphicFrameMkLst>
        </pc:graphicFrameChg>
        <pc:picChg chg="add mod">
          <ac:chgData name="Ryan Tang Li Yen" userId="1136e394-17d7-4282-b9c3-fa910fcf5259" providerId="ADAL" clId="{1F68C7D6-33C4-4D46-B4F1-284DBE657BC4}" dt="2021-09-27T03:17:58.093" v="5119" actId="1076"/>
          <ac:picMkLst>
            <pc:docMk/>
            <pc:sldMk cId="2746071053" sldId="275"/>
            <ac:picMk id="5" creationId="{7D384939-3179-B64F-9B5A-A90F705B78EA}"/>
          </ac:picMkLst>
        </pc:picChg>
        <pc:picChg chg="add mod">
          <ac:chgData name="Ryan Tang Li Yen" userId="1136e394-17d7-4282-b9c3-fa910fcf5259" providerId="ADAL" clId="{1F68C7D6-33C4-4D46-B4F1-284DBE657BC4}" dt="2021-09-27T03:17:58.093" v="5119" actId="1076"/>
          <ac:picMkLst>
            <pc:docMk/>
            <pc:sldMk cId="2746071053" sldId="275"/>
            <ac:picMk id="7" creationId="{B71B4CBD-FE11-C240-B929-E900C35BE631}"/>
          </ac:picMkLst>
        </pc:picChg>
        <pc:picChg chg="add del">
          <ac:chgData name="Ryan Tang Li Yen" userId="1136e394-17d7-4282-b9c3-fa910fcf5259" providerId="ADAL" clId="{1F68C7D6-33C4-4D46-B4F1-284DBE657BC4}" dt="2021-09-27T01:18:45.336" v="2385"/>
          <ac:picMkLst>
            <pc:docMk/>
            <pc:sldMk cId="2746071053" sldId="275"/>
            <ac:picMk id="2050" creationId="{44604C0B-CFE9-E548-BE57-2FBF118C8080}"/>
          </ac:picMkLst>
        </pc:picChg>
        <pc:picChg chg="add del">
          <ac:chgData name="Ryan Tang Li Yen" userId="1136e394-17d7-4282-b9c3-fa910fcf5259" providerId="ADAL" clId="{1F68C7D6-33C4-4D46-B4F1-284DBE657BC4}" dt="2021-09-27T01:18:45.336" v="2385"/>
          <ac:picMkLst>
            <pc:docMk/>
            <pc:sldMk cId="2746071053" sldId="275"/>
            <ac:picMk id="2051" creationId="{153FACFD-F802-2940-BD45-A8E312869DBD}"/>
          </ac:picMkLst>
        </pc:picChg>
        <pc:picChg chg="add del">
          <ac:chgData name="Ryan Tang Li Yen" userId="1136e394-17d7-4282-b9c3-fa910fcf5259" providerId="ADAL" clId="{1F68C7D6-33C4-4D46-B4F1-284DBE657BC4}" dt="2021-09-27T01:19:23.741" v="2448"/>
          <ac:picMkLst>
            <pc:docMk/>
            <pc:sldMk cId="2746071053" sldId="275"/>
            <ac:picMk id="2053" creationId="{24DDCE3F-A5EA-014F-A158-69D0BE001AA2}"/>
          </ac:picMkLst>
        </pc:picChg>
        <pc:picChg chg="add del">
          <ac:chgData name="Ryan Tang Li Yen" userId="1136e394-17d7-4282-b9c3-fa910fcf5259" providerId="ADAL" clId="{1F68C7D6-33C4-4D46-B4F1-284DBE657BC4}" dt="2021-09-27T01:19:26.014" v="2450"/>
          <ac:picMkLst>
            <pc:docMk/>
            <pc:sldMk cId="2746071053" sldId="275"/>
            <ac:picMk id="2055" creationId="{73302C50-6A1E-E14C-B6C6-148479DA69B6}"/>
          </ac:picMkLst>
        </pc:picChg>
      </pc:sldChg>
      <pc:sldChg chg="modSp mod">
        <pc:chgData name="Ryan Tang Li Yen" userId="1136e394-17d7-4282-b9c3-fa910fcf5259" providerId="ADAL" clId="{1F68C7D6-33C4-4D46-B4F1-284DBE657BC4}" dt="2021-09-27T03:17:34.288" v="5118" actId="1076"/>
        <pc:sldMkLst>
          <pc:docMk/>
          <pc:sldMk cId="1823106148" sldId="276"/>
        </pc:sldMkLst>
        <pc:spChg chg="mod">
          <ac:chgData name="Ryan Tang Li Yen" userId="1136e394-17d7-4282-b9c3-fa910fcf5259" providerId="ADAL" clId="{1F68C7D6-33C4-4D46-B4F1-284DBE657BC4}" dt="2021-09-27T03:17:34.288" v="5118" actId="1076"/>
          <ac:spMkLst>
            <pc:docMk/>
            <pc:sldMk cId="1823106148" sldId="276"/>
            <ac:spMk id="2" creationId="{96BDB44A-9AB8-4A3B-A03C-E3459F92E324}"/>
          </ac:spMkLst>
        </pc:spChg>
      </pc:sldChg>
      <pc:sldMasterChg chg="modSp mod setBg modSldLayout">
        <pc:chgData name="Ryan Tang Li Yen" userId="1136e394-17d7-4282-b9c3-fa910fcf5259" providerId="ADAL" clId="{1F68C7D6-33C4-4D46-B4F1-284DBE657BC4}" dt="2021-09-26T07:53:18.269" v="45"/>
        <pc:sldMasterMkLst>
          <pc:docMk/>
          <pc:sldMasterMk cId="673079866" sldId="2147483660"/>
        </pc:sldMasterMkLst>
        <pc:spChg chg="mod">
          <ac:chgData name="Ryan Tang Li Yen" userId="1136e394-17d7-4282-b9c3-fa910fcf5259" providerId="ADAL" clId="{1F68C7D6-33C4-4D46-B4F1-284DBE657BC4}" dt="2021-09-26T07:53:15.774" v="44"/>
          <ac:spMkLst>
            <pc:docMk/>
            <pc:sldMasterMk cId="673079866" sldId="2147483660"/>
            <ac:spMk id="2" creationId="{00000000-0000-0000-0000-000000000000}"/>
          </ac:spMkLst>
        </pc:spChg>
        <pc:spChg chg="mod">
          <ac:chgData name="Ryan Tang Li Yen" userId="1136e394-17d7-4282-b9c3-fa910fcf5259" providerId="ADAL" clId="{1F68C7D6-33C4-4D46-B4F1-284DBE657BC4}" dt="2021-09-26T07:53:18.269" v="45"/>
          <ac:spMkLst>
            <pc:docMk/>
            <pc:sldMasterMk cId="673079866" sldId="2147483660"/>
            <ac:spMk id="3" creationId="{00000000-0000-0000-0000-000000000000}"/>
          </ac:spMkLst>
        </pc:spChg>
        <pc:sldLayoutChg chg="setBg">
          <pc:chgData name="Ryan Tang Li Yen" userId="1136e394-17d7-4282-b9c3-fa910fcf5259" providerId="ADAL" clId="{1F68C7D6-33C4-4D46-B4F1-284DBE657BC4}" dt="2021-09-26T07:47:38.811" v="3"/>
          <pc:sldLayoutMkLst>
            <pc:docMk/>
            <pc:sldMasterMk cId="673079866" sldId="2147483660"/>
            <pc:sldLayoutMk cId="2291731444" sldId="2147483661"/>
          </pc:sldLayoutMkLst>
        </pc:sldLayoutChg>
        <pc:sldLayoutChg chg="modSp mod">
          <pc:chgData name="Ryan Tang Li Yen" userId="1136e394-17d7-4282-b9c3-fa910fcf5259" providerId="ADAL" clId="{1F68C7D6-33C4-4D46-B4F1-284DBE657BC4}" dt="2021-09-26T07:47:56.184" v="7" actId="14100"/>
          <pc:sldLayoutMkLst>
            <pc:docMk/>
            <pc:sldMasterMk cId="673079866" sldId="2147483660"/>
            <pc:sldLayoutMk cId="605065577" sldId="2147483662"/>
          </pc:sldLayoutMkLst>
          <pc:spChg chg="mod">
            <ac:chgData name="Ryan Tang Li Yen" userId="1136e394-17d7-4282-b9c3-fa910fcf5259" providerId="ADAL" clId="{1F68C7D6-33C4-4D46-B4F1-284DBE657BC4}" dt="2021-09-26T07:47:56.184" v="7" actId="14100"/>
            <ac:spMkLst>
              <pc:docMk/>
              <pc:sldMasterMk cId="673079866" sldId="2147483660"/>
              <pc:sldLayoutMk cId="605065577" sldId="2147483662"/>
              <ac:spMk id="2" creationId="{00000000-0000-0000-0000-000000000000}"/>
            </ac:spMkLst>
          </pc:spChg>
        </pc:sldLayoutChg>
      </pc:sldMasterChg>
    </pc:docChg>
  </pc:docChgLst>
  <pc:docChgLst>
    <pc:chgData name="Lock Mei Lin" userId="S::e0424674@u.nus.edu::35520ffa-9c2a-4d69-beb8-beab5de665b1" providerId="AD" clId="Web-{E84AE04B-8B43-2A0F-7028-353413FC648C}"/>
    <pc:docChg chg="addSld delSld modSld sldOrd">
      <pc:chgData name="Lock Mei Lin" userId="S::e0424674@u.nus.edu::35520ffa-9c2a-4d69-beb8-beab5de665b1" providerId="AD" clId="Web-{E84AE04B-8B43-2A0F-7028-353413FC648C}" dt="2021-09-27T03:40:33.571" v="1412" actId="1076"/>
      <pc:docMkLst>
        <pc:docMk/>
      </pc:docMkLst>
      <pc:sldChg chg="modSp">
        <pc:chgData name="Lock Mei Lin" userId="S::e0424674@u.nus.edu::35520ffa-9c2a-4d69-beb8-beab5de665b1" providerId="AD" clId="Web-{E84AE04B-8B43-2A0F-7028-353413FC648C}" dt="2021-09-26T14:15:33.011" v="132" actId="20577"/>
        <pc:sldMkLst>
          <pc:docMk/>
          <pc:sldMk cId="577650611" sldId="259"/>
        </pc:sldMkLst>
        <pc:spChg chg="mod">
          <ac:chgData name="Lock Mei Lin" userId="S::e0424674@u.nus.edu::35520ffa-9c2a-4d69-beb8-beab5de665b1" providerId="AD" clId="Web-{E84AE04B-8B43-2A0F-7028-353413FC648C}" dt="2021-09-26T14:15:33.011" v="132" actId="20577"/>
          <ac:spMkLst>
            <pc:docMk/>
            <pc:sldMk cId="577650611" sldId="259"/>
            <ac:spMk id="3" creationId="{4B011EE4-6856-4979-B73A-8587578293B6}"/>
          </ac:spMkLst>
        </pc:spChg>
      </pc:sldChg>
      <pc:sldChg chg="modSp">
        <pc:chgData name="Lock Mei Lin" userId="S::e0424674@u.nus.edu::35520ffa-9c2a-4d69-beb8-beab5de665b1" providerId="AD" clId="Web-{E84AE04B-8B43-2A0F-7028-353413FC648C}" dt="2021-09-27T03:31:06.898" v="1399" actId="20577"/>
        <pc:sldMkLst>
          <pc:docMk/>
          <pc:sldMk cId="3497289237" sldId="262"/>
        </pc:sldMkLst>
        <pc:spChg chg="mod">
          <ac:chgData name="Lock Mei Lin" userId="S::e0424674@u.nus.edu::35520ffa-9c2a-4d69-beb8-beab5de665b1" providerId="AD" clId="Web-{E84AE04B-8B43-2A0F-7028-353413FC648C}" dt="2021-09-27T03:31:06.898" v="1399" actId="20577"/>
          <ac:spMkLst>
            <pc:docMk/>
            <pc:sldMk cId="3497289237" sldId="262"/>
            <ac:spMk id="2" creationId="{8D6F30DA-BB99-403B-86BF-D8A9526F7DE1}"/>
          </ac:spMkLst>
        </pc:spChg>
        <pc:spChg chg="mod">
          <ac:chgData name="Lock Mei Lin" userId="S::e0424674@u.nus.edu::35520ffa-9c2a-4d69-beb8-beab5de665b1" providerId="AD" clId="Web-{E84AE04B-8B43-2A0F-7028-353413FC648C}" dt="2021-09-26T14:35:33.192" v="205" actId="20577"/>
          <ac:spMkLst>
            <pc:docMk/>
            <pc:sldMk cId="3497289237" sldId="262"/>
            <ac:spMk id="3" creationId="{CB78AE9D-2D7D-439D-A8D7-4170473548AC}"/>
          </ac:spMkLst>
        </pc:spChg>
      </pc:sldChg>
      <pc:sldChg chg="addSp delSp modSp new ord">
        <pc:chgData name="Lock Mei Lin" userId="S::e0424674@u.nus.edu::35520ffa-9c2a-4d69-beb8-beab5de665b1" providerId="AD" clId="Web-{E84AE04B-8B43-2A0F-7028-353413FC648C}" dt="2021-09-26T14:47:35.845" v="208"/>
        <pc:sldMkLst>
          <pc:docMk/>
          <pc:sldMk cId="3248924134" sldId="267"/>
        </pc:sldMkLst>
        <pc:spChg chg="del mod">
          <ac:chgData name="Lock Mei Lin" userId="S::e0424674@u.nus.edu::35520ffa-9c2a-4d69-beb8-beab5de665b1" providerId="AD" clId="Web-{E84AE04B-8B43-2A0F-7028-353413FC648C}" dt="2021-09-26T12:38:02.913" v="127"/>
          <ac:spMkLst>
            <pc:docMk/>
            <pc:sldMk cId="3248924134" sldId="267"/>
            <ac:spMk id="2" creationId="{13E099A2-DDDF-4024-B025-07D33895B5AE}"/>
          </ac:spMkLst>
        </pc:spChg>
        <pc:spChg chg="add del">
          <ac:chgData name="Lock Mei Lin" userId="S::e0424674@u.nus.edu::35520ffa-9c2a-4d69-beb8-beab5de665b1" providerId="AD" clId="Web-{E84AE04B-8B43-2A0F-7028-353413FC648C}" dt="2021-09-26T12:30:05.323" v="82"/>
          <ac:spMkLst>
            <pc:docMk/>
            <pc:sldMk cId="3248924134" sldId="267"/>
            <ac:spMk id="3" creationId="{138EEC50-97BC-4C75-AA4E-4E9EA7799622}"/>
          </ac:spMkLst>
        </pc:spChg>
        <pc:spChg chg="del">
          <ac:chgData name="Lock Mei Lin" userId="S::e0424674@u.nus.edu::35520ffa-9c2a-4d69-beb8-beab5de665b1" providerId="AD" clId="Web-{E84AE04B-8B43-2A0F-7028-353413FC648C}" dt="2021-09-26T10:21:52.661" v="27"/>
          <ac:spMkLst>
            <pc:docMk/>
            <pc:sldMk cId="3248924134" sldId="267"/>
            <ac:spMk id="3" creationId="{E7A16E36-2CA6-4D47-9891-68CDA060F694}"/>
          </ac:spMkLst>
        </pc:spChg>
        <pc:picChg chg="add mod ord modCrop">
          <ac:chgData name="Lock Mei Lin" userId="S::e0424674@u.nus.edu::35520ffa-9c2a-4d69-beb8-beab5de665b1" providerId="AD" clId="Web-{E84AE04B-8B43-2A0F-7028-353413FC648C}" dt="2021-09-26T12:37:47.725" v="123" actId="1076"/>
          <ac:picMkLst>
            <pc:docMk/>
            <pc:sldMk cId="3248924134" sldId="267"/>
            <ac:picMk id="4" creationId="{0AE18953-232C-4E6D-B8C8-B1F101A93A03}"/>
          </ac:picMkLst>
        </pc:picChg>
        <pc:picChg chg="add del mod modCrop">
          <ac:chgData name="Lock Mei Lin" userId="S::e0424674@u.nus.edu::35520ffa-9c2a-4d69-beb8-beab5de665b1" providerId="AD" clId="Web-{E84AE04B-8B43-2A0F-7028-353413FC648C}" dt="2021-09-26T12:37:12.630" v="115"/>
          <ac:picMkLst>
            <pc:docMk/>
            <pc:sldMk cId="3248924134" sldId="267"/>
            <ac:picMk id="5" creationId="{120B8B65-DCE4-4651-9F57-FA99E1E78B02}"/>
          </ac:picMkLst>
        </pc:picChg>
        <pc:picChg chg="add del mod modCrop">
          <ac:chgData name="Lock Mei Lin" userId="S::e0424674@u.nus.edu::35520ffa-9c2a-4d69-beb8-beab5de665b1" providerId="AD" clId="Web-{E84AE04B-8B43-2A0F-7028-353413FC648C}" dt="2021-09-26T12:37:13.662" v="116"/>
          <ac:picMkLst>
            <pc:docMk/>
            <pc:sldMk cId="3248924134" sldId="267"/>
            <ac:picMk id="6" creationId="{33122967-F07D-47BA-AD9F-3A6E305F43B4}"/>
          </ac:picMkLst>
        </pc:picChg>
        <pc:picChg chg="add mod ord modCrop">
          <ac:chgData name="Lock Mei Lin" userId="S::e0424674@u.nus.edu::35520ffa-9c2a-4d69-beb8-beab5de665b1" providerId="AD" clId="Web-{E84AE04B-8B43-2A0F-7028-353413FC648C}" dt="2021-09-26T12:37:55.491" v="125" actId="14100"/>
          <ac:picMkLst>
            <pc:docMk/>
            <pc:sldMk cId="3248924134" sldId="267"/>
            <ac:picMk id="7" creationId="{71A10DD2-FCE2-4871-8FF1-92A1E1599516}"/>
          </ac:picMkLst>
        </pc:picChg>
      </pc:sldChg>
      <pc:sldChg chg="addSp delSp modSp del ord">
        <pc:chgData name="Lock Mei Lin" userId="S::e0424674@u.nus.edu::35520ffa-9c2a-4d69-beb8-beab5de665b1" providerId="AD" clId="Web-{E84AE04B-8B43-2A0F-7028-353413FC648C}" dt="2021-09-26T15:22:17.344" v="503"/>
        <pc:sldMkLst>
          <pc:docMk/>
          <pc:sldMk cId="2348782072" sldId="268"/>
        </pc:sldMkLst>
        <pc:spChg chg="mod">
          <ac:chgData name="Lock Mei Lin" userId="S::e0424674@u.nus.edu::35520ffa-9c2a-4d69-beb8-beab5de665b1" providerId="AD" clId="Web-{E84AE04B-8B43-2A0F-7028-353413FC648C}" dt="2021-09-26T14:48:27.410" v="228" actId="20577"/>
          <ac:spMkLst>
            <pc:docMk/>
            <pc:sldMk cId="2348782072" sldId="268"/>
            <ac:spMk id="2" creationId="{E59DCA85-B29B-4F6A-89F4-B759F195C9D7}"/>
          </ac:spMkLst>
        </pc:spChg>
        <pc:spChg chg="mod">
          <ac:chgData name="Lock Mei Lin" userId="S::e0424674@u.nus.edu::35520ffa-9c2a-4d69-beb8-beab5de665b1" providerId="AD" clId="Web-{E84AE04B-8B43-2A0F-7028-353413FC648C}" dt="2021-09-26T14:48:16.316" v="210" actId="20577"/>
          <ac:spMkLst>
            <pc:docMk/>
            <pc:sldMk cId="2348782072" sldId="268"/>
            <ac:spMk id="3" creationId="{D1B60124-FA4C-468E-B8F6-BF88CA056B9D}"/>
          </ac:spMkLst>
        </pc:spChg>
        <pc:spChg chg="add del mod">
          <ac:chgData name="Lock Mei Lin" userId="S::e0424674@u.nus.edu::35520ffa-9c2a-4d69-beb8-beab5de665b1" providerId="AD" clId="Web-{E84AE04B-8B43-2A0F-7028-353413FC648C}" dt="2021-09-26T15:22:05.265" v="502"/>
          <ac:spMkLst>
            <pc:docMk/>
            <pc:sldMk cId="2348782072" sldId="268"/>
            <ac:spMk id="4" creationId="{618CB97E-742B-46D5-9F83-99BA67AA7699}"/>
          </ac:spMkLst>
        </pc:spChg>
        <pc:spChg chg="add del mod">
          <ac:chgData name="Lock Mei Lin" userId="S::e0424674@u.nus.edu::35520ffa-9c2a-4d69-beb8-beab5de665b1" providerId="AD" clId="Web-{E84AE04B-8B43-2A0F-7028-353413FC648C}" dt="2021-09-26T14:53:26.975" v="406"/>
          <ac:spMkLst>
            <pc:docMk/>
            <pc:sldMk cId="2348782072" sldId="268"/>
            <ac:spMk id="5" creationId="{D4842731-721B-4ED8-ACE4-53836DBD1F0E}"/>
          </ac:spMkLst>
        </pc:spChg>
      </pc:sldChg>
      <pc:sldChg chg="addSp delSp modSp">
        <pc:chgData name="Lock Mei Lin" userId="S::e0424674@u.nus.edu::35520ffa-9c2a-4d69-beb8-beab5de665b1" providerId="AD" clId="Web-{E84AE04B-8B43-2A0F-7028-353413FC648C}" dt="2021-09-27T03:40:33.571" v="1412" actId="1076"/>
        <pc:sldMkLst>
          <pc:docMk/>
          <pc:sldMk cId="2624415344" sldId="269"/>
        </pc:sldMkLst>
        <pc:graphicFrameChg chg="mod modGraphic">
          <ac:chgData name="Lock Mei Lin" userId="S::e0424674@u.nus.edu::35520ffa-9c2a-4d69-beb8-beab5de665b1" providerId="AD" clId="Web-{E84AE04B-8B43-2A0F-7028-353413FC648C}" dt="2021-09-27T03:19:03.091" v="1388"/>
          <ac:graphicFrameMkLst>
            <pc:docMk/>
            <pc:sldMk cId="2624415344" sldId="269"/>
            <ac:graphicFrameMk id="6" creationId="{FBF69B00-A016-4318-AC8E-112B5A21AADE}"/>
          </ac:graphicFrameMkLst>
        </pc:graphicFrameChg>
        <pc:picChg chg="add mod">
          <ac:chgData name="Lock Mei Lin" userId="S::e0424674@u.nus.edu::35520ffa-9c2a-4d69-beb8-beab5de665b1" providerId="AD" clId="Web-{E84AE04B-8B43-2A0F-7028-353413FC648C}" dt="2021-09-27T03:40:33.571" v="1412" actId="1076"/>
          <ac:picMkLst>
            <pc:docMk/>
            <pc:sldMk cId="2624415344" sldId="269"/>
            <ac:picMk id="3" creationId="{9A113331-DA2E-4FDD-9B9C-C12E17F664C2}"/>
          </ac:picMkLst>
        </pc:picChg>
        <pc:picChg chg="add del mod">
          <ac:chgData name="Lock Mei Lin" userId="S::e0424674@u.nus.edu::35520ffa-9c2a-4d69-beb8-beab5de665b1" providerId="AD" clId="Web-{E84AE04B-8B43-2A0F-7028-353413FC648C}" dt="2021-09-26T16:06:01.486" v="734"/>
          <ac:picMkLst>
            <pc:docMk/>
            <pc:sldMk cId="2624415344" sldId="269"/>
            <ac:picMk id="3" creationId="{A762CBB1-4000-46D7-91B3-83CBB9478AFF}"/>
          </ac:picMkLst>
        </pc:picChg>
      </pc:sldChg>
      <pc:sldChg chg="new del">
        <pc:chgData name="Lock Mei Lin" userId="S::e0424674@u.nus.edu::35520ffa-9c2a-4d69-beb8-beab5de665b1" providerId="AD" clId="Web-{E84AE04B-8B43-2A0F-7028-353413FC648C}" dt="2021-09-26T14:53:46.304" v="408"/>
        <pc:sldMkLst>
          <pc:docMk/>
          <pc:sldMk cId="3521743860" sldId="272"/>
        </pc:sldMkLst>
      </pc:sldChg>
      <pc:sldChg chg="modSp add replId">
        <pc:chgData name="Lock Mei Lin" userId="S::e0424674@u.nus.edu::35520ffa-9c2a-4d69-beb8-beab5de665b1" providerId="AD" clId="Web-{E84AE04B-8B43-2A0F-7028-353413FC648C}" dt="2021-09-26T16:19:06.704" v="823" actId="20577"/>
        <pc:sldMkLst>
          <pc:docMk/>
          <pc:sldMk cId="3231674661" sldId="273"/>
        </pc:sldMkLst>
        <pc:spChg chg="mod">
          <ac:chgData name="Lock Mei Lin" userId="S::e0424674@u.nus.edu::35520ffa-9c2a-4d69-beb8-beab5de665b1" providerId="AD" clId="Web-{E84AE04B-8B43-2A0F-7028-353413FC648C}" dt="2021-09-26T16:19:06.704" v="823" actId="20577"/>
          <ac:spMkLst>
            <pc:docMk/>
            <pc:sldMk cId="3231674661" sldId="273"/>
            <ac:spMk id="3" creationId="{CB78AE9D-2D7D-439D-A8D7-4170473548AC}"/>
          </ac:spMkLst>
        </pc:spChg>
      </pc:sldChg>
    </pc:docChg>
  </pc:docChgLst>
  <pc:docChgLst>
    <pc:chgData name="Ryan Tang Li Yen" userId="S::e0407881@u.nus.edu::1136e394-17d7-4282-b9c3-fa910fcf5259" providerId="AD" clId="Web-{B7FE6064-DCCC-B6DC-6FFA-31C2815A6B01}"/>
    <pc:docChg chg="addSld delSld modSld">
      <pc:chgData name="Ryan Tang Li Yen" userId="S::e0407881@u.nus.edu::1136e394-17d7-4282-b9c3-fa910fcf5259" providerId="AD" clId="Web-{B7FE6064-DCCC-B6DC-6FFA-31C2815A6B01}" dt="2021-09-26T07:51:53.449" v="3"/>
      <pc:docMkLst>
        <pc:docMk/>
      </pc:docMkLst>
      <pc:sldChg chg="modSp">
        <pc:chgData name="Ryan Tang Li Yen" userId="S::e0407881@u.nus.edu::1136e394-17d7-4282-b9c3-fa910fcf5259" providerId="AD" clId="Web-{B7FE6064-DCCC-B6DC-6FFA-31C2815A6B01}" dt="2021-09-26T07:46:52.911" v="1" actId="20577"/>
        <pc:sldMkLst>
          <pc:docMk/>
          <pc:sldMk cId="242400536" sldId="265"/>
        </pc:sldMkLst>
        <pc:spChg chg="mod">
          <ac:chgData name="Ryan Tang Li Yen" userId="S::e0407881@u.nus.edu::1136e394-17d7-4282-b9c3-fa910fcf5259" providerId="AD" clId="Web-{B7FE6064-DCCC-B6DC-6FFA-31C2815A6B01}" dt="2021-09-26T07:46:52.911" v="1" actId="20577"/>
          <ac:spMkLst>
            <pc:docMk/>
            <pc:sldMk cId="242400536" sldId="265"/>
            <ac:spMk id="2" creationId="{D9644D0B-790E-41DF-BBF7-1D1E18F2771F}"/>
          </ac:spMkLst>
        </pc:spChg>
      </pc:sldChg>
      <pc:sldChg chg="new del">
        <pc:chgData name="Ryan Tang Li Yen" userId="S::e0407881@u.nus.edu::1136e394-17d7-4282-b9c3-fa910fcf5259" providerId="AD" clId="Web-{B7FE6064-DCCC-B6DC-6FFA-31C2815A6B01}" dt="2021-09-26T07:51:53.449" v="3"/>
        <pc:sldMkLst>
          <pc:docMk/>
          <pc:sldMk cId="4027649066" sldId="2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8757F2-3941-8544-A49D-66C1CA63AFEA}" type="doc">
      <dgm:prSet loTypeId="urn:microsoft.com/office/officeart/2005/8/layout/hChevron3" loCatId="" qsTypeId="urn:microsoft.com/office/officeart/2005/8/quickstyle/simple1" qsCatId="simple" csTypeId="urn:microsoft.com/office/officeart/2005/8/colors/accent0_3" csCatId="mainScheme" phldr="1"/>
      <dgm:spPr/>
    </dgm:pt>
    <dgm:pt modelId="{8F80A3FC-06E5-B94E-A0A4-44D592A81986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        Introduction</a:t>
          </a:r>
        </a:p>
      </dgm:t>
    </dgm:pt>
    <dgm:pt modelId="{34F70800-7F4D-F64C-956D-411A61C4A411}" type="parTrans" cxnId="{C5DA0AAB-1D27-7347-B832-F3748EE03385}">
      <dgm:prSet/>
      <dgm:spPr/>
      <dgm:t>
        <a:bodyPr/>
        <a:lstStyle/>
        <a:p>
          <a:endParaRPr lang="en-GB"/>
        </a:p>
      </dgm:t>
    </dgm:pt>
    <dgm:pt modelId="{39B2C682-1461-3D4E-B5DC-958D8753BD2E}" type="sibTrans" cxnId="{C5DA0AAB-1D27-7347-B832-F3748EE03385}">
      <dgm:prSet/>
      <dgm:spPr/>
      <dgm:t>
        <a:bodyPr/>
        <a:lstStyle/>
        <a:p>
          <a:endParaRPr lang="en-GB"/>
        </a:p>
      </dgm:t>
    </dgm:pt>
    <dgm:pt modelId="{29847F43-4977-6F4B-A645-455788DD123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Mechanical Assembly</a:t>
          </a:r>
        </a:p>
      </dgm:t>
    </dgm:pt>
    <dgm:pt modelId="{D4E52AC1-EA92-CA42-B11A-F5DE00D28548}" type="parTrans" cxnId="{F52DC3AC-5BC6-074D-AAB3-58CBDF8A0CBA}">
      <dgm:prSet/>
      <dgm:spPr/>
      <dgm:t>
        <a:bodyPr/>
        <a:lstStyle/>
        <a:p>
          <a:endParaRPr lang="en-GB"/>
        </a:p>
      </dgm:t>
    </dgm:pt>
    <dgm:pt modelId="{5B95C866-E9E9-114A-BDCA-E57B4F0F3E91}" type="sibTrans" cxnId="{F52DC3AC-5BC6-074D-AAB3-58CBDF8A0CBA}">
      <dgm:prSet/>
      <dgm:spPr/>
      <dgm:t>
        <a:bodyPr/>
        <a:lstStyle/>
        <a:p>
          <a:endParaRPr lang="en-GB"/>
        </a:p>
      </dgm:t>
    </dgm:pt>
    <dgm:pt modelId="{C380E680-A090-D34E-ACAD-69E4D5675BED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Depth Camera</a:t>
          </a:r>
        </a:p>
      </dgm:t>
    </dgm:pt>
    <dgm:pt modelId="{0C425B8C-4AC6-F440-B423-A58084076677}" type="parTrans" cxnId="{307B641A-F855-E84A-B222-E99AA3702711}">
      <dgm:prSet/>
      <dgm:spPr/>
      <dgm:t>
        <a:bodyPr/>
        <a:lstStyle/>
        <a:p>
          <a:endParaRPr lang="en-GB"/>
        </a:p>
      </dgm:t>
    </dgm:pt>
    <dgm:pt modelId="{AE73AF0F-180F-794A-BFBB-7A2237BB0B93}" type="sibTrans" cxnId="{307B641A-F855-E84A-B222-E99AA3702711}">
      <dgm:prSet/>
      <dgm:spPr/>
      <dgm:t>
        <a:bodyPr/>
        <a:lstStyle/>
        <a:p>
          <a:endParaRPr lang="en-GB"/>
        </a:p>
      </dgm:t>
    </dgm:pt>
    <dgm:pt modelId="{E5ADBFA8-2736-2843-8271-5DF5CE868D63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Electronics Assembly</a:t>
          </a:r>
        </a:p>
      </dgm:t>
    </dgm:pt>
    <dgm:pt modelId="{7B75AF09-0058-964E-A79A-7EB729A18237}" type="parTrans" cxnId="{CA631B71-1921-4D4F-85A2-020DEF4172F9}">
      <dgm:prSet/>
      <dgm:spPr/>
      <dgm:t>
        <a:bodyPr/>
        <a:lstStyle/>
        <a:p>
          <a:endParaRPr lang="en-GB"/>
        </a:p>
      </dgm:t>
    </dgm:pt>
    <dgm:pt modelId="{89DFC323-A44B-1C4E-AC36-4261E4F99961}" type="sibTrans" cxnId="{CA631B71-1921-4D4F-85A2-020DEF4172F9}">
      <dgm:prSet/>
      <dgm:spPr/>
      <dgm:t>
        <a:bodyPr/>
        <a:lstStyle/>
        <a:p>
          <a:endParaRPr lang="en-GB"/>
        </a:p>
      </dgm:t>
    </dgm:pt>
    <dgm:pt modelId="{60D0F76B-5148-9040-8FB0-E844EB98849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l"/>
          <a:r>
            <a:rPr lang="en-GB" sz="1100"/>
            <a:t>	BOM</a:t>
          </a:r>
        </a:p>
      </dgm:t>
    </dgm:pt>
    <dgm:pt modelId="{9EDAAD29-6AD1-574A-B35E-F4F6D8C807DF}" type="parTrans" cxnId="{E16941A7-0E17-6947-AFC2-677A0EC8706D}">
      <dgm:prSet/>
      <dgm:spPr/>
      <dgm:t>
        <a:bodyPr/>
        <a:lstStyle/>
        <a:p>
          <a:endParaRPr lang="en-GB"/>
        </a:p>
      </dgm:t>
    </dgm:pt>
    <dgm:pt modelId="{F6689AC5-77CA-AF45-A9AB-3E401B90C066}" type="sibTrans" cxnId="{E16941A7-0E17-6947-AFC2-677A0EC8706D}">
      <dgm:prSet/>
      <dgm:spPr/>
      <dgm:t>
        <a:bodyPr/>
        <a:lstStyle/>
        <a:p>
          <a:endParaRPr lang="en-GB"/>
        </a:p>
      </dgm:t>
    </dgm:pt>
    <dgm:pt modelId="{E9110DC6-578A-DA4C-9B5C-1FAA36C86601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pPr algn="ctr"/>
          <a:r>
            <a:rPr lang="en-GB" sz="1100" err="1"/>
            <a:t>mmWave</a:t>
          </a:r>
          <a:r>
            <a:rPr lang="en-GB" sz="1100"/>
            <a:t> Sensor</a:t>
          </a:r>
        </a:p>
      </dgm:t>
    </dgm:pt>
    <dgm:pt modelId="{4E84AEC5-CADB-1B4F-A403-F7F0AE693520}" type="parTrans" cxnId="{489B4ED0-C957-2C4A-8963-94777A6E394C}">
      <dgm:prSet/>
      <dgm:spPr/>
      <dgm:t>
        <a:bodyPr/>
        <a:lstStyle/>
        <a:p>
          <a:endParaRPr lang="en-GB"/>
        </a:p>
      </dgm:t>
    </dgm:pt>
    <dgm:pt modelId="{9AEDAD3C-F23E-B24E-862F-9C93E0C06AD4}" type="sibTrans" cxnId="{489B4ED0-C957-2C4A-8963-94777A6E394C}">
      <dgm:prSet/>
      <dgm:spPr/>
      <dgm:t>
        <a:bodyPr/>
        <a:lstStyle/>
        <a:p>
          <a:endParaRPr lang="en-GB"/>
        </a:p>
      </dgm:t>
    </dgm:pt>
    <dgm:pt modelId="{FA7C2AB0-6171-8848-BBE4-65105D806ED7}">
      <dgm:prSet phldrT="[Text]" custT="1"/>
      <dgm:spPr>
        <a:solidFill>
          <a:schemeClr val="tx2">
            <a:lumMod val="10000"/>
          </a:schemeClr>
        </a:solidFill>
      </dgm:spPr>
      <dgm:t>
        <a:bodyPr/>
        <a:lstStyle/>
        <a:p>
          <a:pPr algn="ctr"/>
          <a:r>
            <a:rPr lang="en-GB" sz="1100"/>
            <a:t>Sensor Comparison</a:t>
          </a:r>
        </a:p>
      </dgm:t>
    </dgm:pt>
    <dgm:pt modelId="{14455D87-3AF7-B748-ADFC-118F0D0FB401}" type="parTrans" cxnId="{1AC31579-4765-FD40-B80F-EE2C25DAC32B}">
      <dgm:prSet/>
      <dgm:spPr/>
      <dgm:t>
        <a:bodyPr/>
        <a:lstStyle/>
        <a:p>
          <a:endParaRPr lang="en-GB"/>
        </a:p>
      </dgm:t>
    </dgm:pt>
    <dgm:pt modelId="{1FEE9328-F347-5845-A11C-A398B4A9A046}" type="sibTrans" cxnId="{1AC31579-4765-FD40-B80F-EE2C25DAC32B}">
      <dgm:prSet/>
      <dgm:spPr/>
      <dgm:t>
        <a:bodyPr/>
        <a:lstStyle/>
        <a:p>
          <a:endParaRPr lang="en-GB"/>
        </a:p>
      </dgm:t>
    </dgm:pt>
    <dgm:pt modelId="{12805AD7-E9E1-0142-9477-A8923EE8311C}" type="pres">
      <dgm:prSet presAssocID="{318757F2-3941-8544-A49D-66C1CA63AFEA}" presName="Name0" presStyleCnt="0">
        <dgm:presLayoutVars>
          <dgm:dir/>
          <dgm:resizeHandles val="exact"/>
        </dgm:presLayoutVars>
      </dgm:prSet>
      <dgm:spPr/>
    </dgm:pt>
    <dgm:pt modelId="{43897517-17E8-AD49-9406-2AF3DB810EC6}" type="pres">
      <dgm:prSet presAssocID="{8F80A3FC-06E5-B94E-A0A4-44D592A81986}" presName="parTxOnly" presStyleLbl="node1" presStyleIdx="0" presStyleCnt="7" custScaleX="112167" custLinFactNeighborX="-3000">
        <dgm:presLayoutVars>
          <dgm:bulletEnabled val="1"/>
        </dgm:presLayoutVars>
      </dgm:prSet>
      <dgm:spPr/>
    </dgm:pt>
    <dgm:pt modelId="{8CECAC55-63BF-094D-A332-69A4F15ECBC5}" type="pres">
      <dgm:prSet presAssocID="{39B2C682-1461-3D4E-B5DC-958D8753BD2E}" presName="parSpace" presStyleCnt="0"/>
      <dgm:spPr/>
    </dgm:pt>
    <dgm:pt modelId="{21214D34-2BE3-F44D-867C-4B96D7C037E1}" type="pres">
      <dgm:prSet presAssocID="{29847F43-4977-6F4B-A645-455788DD1233}" presName="parTxOnly" presStyleLbl="node1" presStyleIdx="1" presStyleCnt="7" custLinFactNeighborX="-87455" custLinFactNeighborY="25001">
        <dgm:presLayoutVars>
          <dgm:bulletEnabled val="1"/>
        </dgm:presLayoutVars>
      </dgm:prSet>
      <dgm:spPr/>
    </dgm:pt>
    <dgm:pt modelId="{593431FB-092A-D94B-B345-F5B8F8F06B28}" type="pres">
      <dgm:prSet presAssocID="{5B95C866-E9E9-114A-BDCA-E57B4F0F3E91}" presName="parSpace" presStyleCnt="0"/>
      <dgm:spPr/>
    </dgm:pt>
    <dgm:pt modelId="{91C6E2EF-2E32-0844-864D-294CF8ED51AD}" type="pres">
      <dgm:prSet presAssocID="{E5ADBFA8-2736-2843-8271-5DF5CE868D63}" presName="parTxOnly" presStyleLbl="node1" presStyleIdx="2" presStyleCnt="7" custLinFactNeighborX="-54072">
        <dgm:presLayoutVars>
          <dgm:bulletEnabled val="1"/>
        </dgm:presLayoutVars>
      </dgm:prSet>
      <dgm:spPr/>
    </dgm:pt>
    <dgm:pt modelId="{FFC099BF-EDD8-F749-9617-CD0D95440BD9}" type="pres">
      <dgm:prSet presAssocID="{89DFC323-A44B-1C4E-AC36-4261E4F99961}" presName="parSpace" presStyleCnt="0"/>
      <dgm:spPr/>
    </dgm:pt>
    <dgm:pt modelId="{CEB2661E-1092-B34C-8B6C-1B2745961432}" type="pres">
      <dgm:prSet presAssocID="{60D0F76B-5148-9040-8FB0-E844EB988497}" presName="parTxOnly" presStyleLbl="node1" presStyleIdx="3" presStyleCnt="7" custLinFactNeighborX="-25749">
        <dgm:presLayoutVars>
          <dgm:bulletEnabled val="1"/>
        </dgm:presLayoutVars>
      </dgm:prSet>
      <dgm:spPr/>
    </dgm:pt>
    <dgm:pt modelId="{52875A6B-C389-E441-9567-54E08DFDD754}" type="pres">
      <dgm:prSet presAssocID="{F6689AC5-77CA-AF45-A9AB-3E401B90C066}" presName="parSpace" presStyleCnt="0"/>
      <dgm:spPr/>
    </dgm:pt>
    <dgm:pt modelId="{672E3AA6-754B-954C-91C3-3C490C716285}" type="pres">
      <dgm:prSet presAssocID="{E9110DC6-578A-DA4C-9B5C-1FAA36C86601}" presName="parTxOnly" presStyleLbl="node1" presStyleIdx="4" presStyleCnt="7" custLinFactNeighborX="-54074">
        <dgm:presLayoutVars>
          <dgm:bulletEnabled val="1"/>
        </dgm:presLayoutVars>
      </dgm:prSet>
      <dgm:spPr/>
    </dgm:pt>
    <dgm:pt modelId="{24724115-4501-0B45-9E94-2E056CCD8A41}" type="pres">
      <dgm:prSet presAssocID="{9AEDAD3C-F23E-B24E-862F-9C93E0C06AD4}" presName="parSpace" presStyleCnt="0"/>
      <dgm:spPr/>
    </dgm:pt>
    <dgm:pt modelId="{CFB026F1-51AE-364B-A23C-3A51FE145B2D}" type="pres">
      <dgm:prSet presAssocID="{C380E680-A090-D34E-ACAD-69E4D5675BED}" presName="parTxOnly" presStyleLbl="node1" presStyleIdx="5" presStyleCnt="7" custLinFactNeighborX="-28324">
        <dgm:presLayoutVars>
          <dgm:bulletEnabled val="1"/>
        </dgm:presLayoutVars>
      </dgm:prSet>
      <dgm:spPr/>
    </dgm:pt>
    <dgm:pt modelId="{72B988F3-8A2A-1A40-B95E-D40CA57189B1}" type="pres">
      <dgm:prSet presAssocID="{AE73AF0F-180F-794A-BFBB-7A2237BB0B93}" presName="parSpace" presStyleCnt="0"/>
      <dgm:spPr/>
    </dgm:pt>
    <dgm:pt modelId="{9D9EEE4C-6B73-0048-994B-1C9E0AF710DD}" type="pres">
      <dgm:prSet presAssocID="{FA7C2AB0-6171-8848-BBE4-65105D806ED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F7DA410-6D3C-F349-AB0A-5E2B9BBD6D47}" type="presOf" srcId="{60D0F76B-5148-9040-8FB0-E844EB988497}" destId="{CEB2661E-1092-B34C-8B6C-1B2745961432}" srcOrd="0" destOrd="0" presId="urn:microsoft.com/office/officeart/2005/8/layout/hChevron3"/>
    <dgm:cxn modelId="{307B641A-F855-E84A-B222-E99AA3702711}" srcId="{318757F2-3941-8544-A49D-66C1CA63AFEA}" destId="{C380E680-A090-D34E-ACAD-69E4D5675BED}" srcOrd="5" destOrd="0" parTransId="{0C425B8C-4AC6-F440-B423-A58084076677}" sibTransId="{AE73AF0F-180F-794A-BFBB-7A2237BB0B93}"/>
    <dgm:cxn modelId="{9EFA3C2F-25F0-4F4A-AB1C-A2681A4F7349}" type="presOf" srcId="{C380E680-A090-D34E-ACAD-69E4D5675BED}" destId="{CFB026F1-51AE-364B-A23C-3A51FE145B2D}" srcOrd="0" destOrd="0" presId="urn:microsoft.com/office/officeart/2005/8/layout/hChevron3"/>
    <dgm:cxn modelId="{BA7BAE39-67AC-844B-ACFE-34684F047336}" type="presOf" srcId="{FA7C2AB0-6171-8848-BBE4-65105D806ED7}" destId="{9D9EEE4C-6B73-0048-994B-1C9E0AF710DD}" srcOrd="0" destOrd="0" presId="urn:microsoft.com/office/officeart/2005/8/layout/hChevron3"/>
    <dgm:cxn modelId="{5C6F5263-8D45-3F4C-AFE8-C164504F11D0}" type="presOf" srcId="{8F80A3FC-06E5-B94E-A0A4-44D592A81986}" destId="{43897517-17E8-AD49-9406-2AF3DB810EC6}" srcOrd="0" destOrd="0" presId="urn:microsoft.com/office/officeart/2005/8/layout/hChevron3"/>
    <dgm:cxn modelId="{89033E6B-D5EB-8442-8BE5-248B60348C5B}" type="presOf" srcId="{E5ADBFA8-2736-2843-8271-5DF5CE868D63}" destId="{91C6E2EF-2E32-0844-864D-294CF8ED51AD}" srcOrd="0" destOrd="0" presId="urn:microsoft.com/office/officeart/2005/8/layout/hChevron3"/>
    <dgm:cxn modelId="{DA1B506D-8F73-F345-B12E-10C0FBE7C0E8}" type="presOf" srcId="{318757F2-3941-8544-A49D-66C1CA63AFEA}" destId="{12805AD7-E9E1-0142-9477-A8923EE8311C}" srcOrd="0" destOrd="0" presId="urn:microsoft.com/office/officeart/2005/8/layout/hChevron3"/>
    <dgm:cxn modelId="{CA631B71-1921-4D4F-85A2-020DEF4172F9}" srcId="{318757F2-3941-8544-A49D-66C1CA63AFEA}" destId="{E5ADBFA8-2736-2843-8271-5DF5CE868D63}" srcOrd="2" destOrd="0" parTransId="{7B75AF09-0058-964E-A79A-7EB729A18237}" sibTransId="{89DFC323-A44B-1C4E-AC36-4261E4F99961}"/>
    <dgm:cxn modelId="{0D631676-6E96-5347-94B3-0840DEB070DA}" type="presOf" srcId="{29847F43-4977-6F4B-A645-455788DD1233}" destId="{21214D34-2BE3-F44D-867C-4B96D7C037E1}" srcOrd="0" destOrd="0" presId="urn:microsoft.com/office/officeart/2005/8/layout/hChevron3"/>
    <dgm:cxn modelId="{1AC31579-4765-FD40-B80F-EE2C25DAC32B}" srcId="{318757F2-3941-8544-A49D-66C1CA63AFEA}" destId="{FA7C2AB0-6171-8848-BBE4-65105D806ED7}" srcOrd="6" destOrd="0" parTransId="{14455D87-3AF7-B748-ADFC-118F0D0FB401}" sibTransId="{1FEE9328-F347-5845-A11C-A398B4A9A046}"/>
    <dgm:cxn modelId="{E16941A7-0E17-6947-AFC2-677A0EC8706D}" srcId="{318757F2-3941-8544-A49D-66C1CA63AFEA}" destId="{60D0F76B-5148-9040-8FB0-E844EB988497}" srcOrd="3" destOrd="0" parTransId="{9EDAAD29-6AD1-574A-B35E-F4F6D8C807DF}" sibTransId="{F6689AC5-77CA-AF45-A9AB-3E401B90C066}"/>
    <dgm:cxn modelId="{C5DA0AAB-1D27-7347-B832-F3748EE03385}" srcId="{318757F2-3941-8544-A49D-66C1CA63AFEA}" destId="{8F80A3FC-06E5-B94E-A0A4-44D592A81986}" srcOrd="0" destOrd="0" parTransId="{34F70800-7F4D-F64C-956D-411A61C4A411}" sibTransId="{39B2C682-1461-3D4E-B5DC-958D8753BD2E}"/>
    <dgm:cxn modelId="{F52DC3AC-5BC6-074D-AAB3-58CBDF8A0CBA}" srcId="{318757F2-3941-8544-A49D-66C1CA63AFEA}" destId="{29847F43-4977-6F4B-A645-455788DD1233}" srcOrd="1" destOrd="0" parTransId="{D4E52AC1-EA92-CA42-B11A-F5DE00D28548}" sibTransId="{5B95C866-E9E9-114A-BDCA-E57B4F0F3E91}"/>
    <dgm:cxn modelId="{64E074B5-DC12-394E-8AA2-31E3C91EA7F5}" type="presOf" srcId="{E9110DC6-578A-DA4C-9B5C-1FAA36C86601}" destId="{672E3AA6-754B-954C-91C3-3C490C716285}" srcOrd="0" destOrd="0" presId="urn:microsoft.com/office/officeart/2005/8/layout/hChevron3"/>
    <dgm:cxn modelId="{489B4ED0-C957-2C4A-8963-94777A6E394C}" srcId="{318757F2-3941-8544-A49D-66C1CA63AFEA}" destId="{E9110DC6-578A-DA4C-9B5C-1FAA36C86601}" srcOrd="4" destOrd="0" parTransId="{4E84AEC5-CADB-1B4F-A403-F7F0AE693520}" sibTransId="{9AEDAD3C-F23E-B24E-862F-9C93E0C06AD4}"/>
    <dgm:cxn modelId="{D4EAC30C-792E-7942-B489-B48FF27D115E}" type="presParOf" srcId="{12805AD7-E9E1-0142-9477-A8923EE8311C}" destId="{43897517-17E8-AD49-9406-2AF3DB810EC6}" srcOrd="0" destOrd="0" presId="urn:microsoft.com/office/officeart/2005/8/layout/hChevron3"/>
    <dgm:cxn modelId="{798EB631-5A5A-FD47-BAA4-2687F5F6CDB7}" type="presParOf" srcId="{12805AD7-E9E1-0142-9477-A8923EE8311C}" destId="{8CECAC55-63BF-094D-A332-69A4F15ECBC5}" srcOrd="1" destOrd="0" presId="urn:microsoft.com/office/officeart/2005/8/layout/hChevron3"/>
    <dgm:cxn modelId="{26584AF7-77BA-8E41-A28C-235AF456F57E}" type="presParOf" srcId="{12805AD7-E9E1-0142-9477-A8923EE8311C}" destId="{21214D34-2BE3-F44D-867C-4B96D7C037E1}" srcOrd="2" destOrd="0" presId="urn:microsoft.com/office/officeart/2005/8/layout/hChevron3"/>
    <dgm:cxn modelId="{764DFEE2-66A8-3344-BCB4-EA5A22ECCCC4}" type="presParOf" srcId="{12805AD7-E9E1-0142-9477-A8923EE8311C}" destId="{593431FB-092A-D94B-B345-F5B8F8F06B28}" srcOrd="3" destOrd="0" presId="urn:microsoft.com/office/officeart/2005/8/layout/hChevron3"/>
    <dgm:cxn modelId="{88757B87-8CC8-5E41-B7EB-F9D7A0C5AAC7}" type="presParOf" srcId="{12805AD7-E9E1-0142-9477-A8923EE8311C}" destId="{91C6E2EF-2E32-0844-864D-294CF8ED51AD}" srcOrd="4" destOrd="0" presId="urn:microsoft.com/office/officeart/2005/8/layout/hChevron3"/>
    <dgm:cxn modelId="{0B9117CB-BCD1-7448-8289-178A458C1FB4}" type="presParOf" srcId="{12805AD7-E9E1-0142-9477-A8923EE8311C}" destId="{FFC099BF-EDD8-F749-9617-CD0D95440BD9}" srcOrd="5" destOrd="0" presId="urn:microsoft.com/office/officeart/2005/8/layout/hChevron3"/>
    <dgm:cxn modelId="{420E5488-FDF8-2E42-BB51-C317BB939542}" type="presParOf" srcId="{12805AD7-E9E1-0142-9477-A8923EE8311C}" destId="{CEB2661E-1092-B34C-8B6C-1B2745961432}" srcOrd="6" destOrd="0" presId="urn:microsoft.com/office/officeart/2005/8/layout/hChevron3"/>
    <dgm:cxn modelId="{37A135C7-CF76-5A4E-9623-4700FBC0E288}" type="presParOf" srcId="{12805AD7-E9E1-0142-9477-A8923EE8311C}" destId="{52875A6B-C389-E441-9567-54E08DFDD754}" srcOrd="7" destOrd="0" presId="urn:microsoft.com/office/officeart/2005/8/layout/hChevron3"/>
    <dgm:cxn modelId="{D9897485-869E-AE40-9C11-68D8A8D9D307}" type="presParOf" srcId="{12805AD7-E9E1-0142-9477-A8923EE8311C}" destId="{672E3AA6-754B-954C-91C3-3C490C716285}" srcOrd="8" destOrd="0" presId="urn:microsoft.com/office/officeart/2005/8/layout/hChevron3"/>
    <dgm:cxn modelId="{21B9B3EE-4263-A44C-8DF1-D96AF3AD2E96}" type="presParOf" srcId="{12805AD7-E9E1-0142-9477-A8923EE8311C}" destId="{24724115-4501-0B45-9E94-2E056CCD8A41}" srcOrd="9" destOrd="0" presId="urn:microsoft.com/office/officeart/2005/8/layout/hChevron3"/>
    <dgm:cxn modelId="{DE5400E2-66B0-CB48-859A-3D4A6B9971CC}" type="presParOf" srcId="{12805AD7-E9E1-0142-9477-A8923EE8311C}" destId="{CFB026F1-51AE-364B-A23C-3A51FE145B2D}" srcOrd="10" destOrd="0" presId="urn:microsoft.com/office/officeart/2005/8/layout/hChevron3"/>
    <dgm:cxn modelId="{BC12F8F2-D8B2-0D45-B4A5-5528423998A1}" type="presParOf" srcId="{12805AD7-E9E1-0142-9477-A8923EE8311C}" destId="{72B988F3-8A2A-1A40-B95E-D40CA57189B1}" srcOrd="11" destOrd="0" presId="urn:microsoft.com/office/officeart/2005/8/layout/hChevron3"/>
    <dgm:cxn modelId="{A8ED5EF7-E728-7E4A-B223-EC1686C81803}" type="presParOf" srcId="{12805AD7-E9E1-0142-9477-A8923EE8311C}" destId="{9D9EEE4C-6B73-0048-994B-1C9E0AF710DD}" srcOrd="12" destOrd="0" presId="urn:microsoft.com/office/officeart/2005/8/layout/hChevron3"/>
  </dgm:cxnLst>
  <dgm:bg>
    <a:solidFill>
      <a:schemeClr val="tx2">
        <a:lumMod val="1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7517-17E8-AD49-9406-2AF3DB810EC6}">
      <dsp:nvSpPr>
        <dsp:cNvPr id="0" name=""/>
        <dsp:cNvSpPr/>
      </dsp:nvSpPr>
      <dsp:spPr>
        <a:xfrm>
          <a:off x="0" y="0"/>
          <a:ext cx="2285927" cy="340240"/>
        </a:xfrm>
        <a:prstGeom prst="homePlate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        Introduction</a:t>
          </a:r>
        </a:p>
      </dsp:txBody>
      <dsp:txXfrm>
        <a:off x="0" y="0"/>
        <a:ext cx="2200867" cy="340240"/>
      </dsp:txXfrm>
    </dsp:sp>
    <dsp:sp modelId="{21214D34-2BE3-F44D-867C-4B96D7C037E1}">
      <dsp:nvSpPr>
        <dsp:cNvPr id="0" name=""/>
        <dsp:cNvSpPr/>
      </dsp:nvSpPr>
      <dsp:spPr>
        <a:xfrm>
          <a:off x="1527957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Mechanical Assembly</a:t>
          </a:r>
        </a:p>
      </dsp:txBody>
      <dsp:txXfrm>
        <a:off x="1698077" y="0"/>
        <a:ext cx="1697728" cy="340240"/>
      </dsp:txXfrm>
    </dsp:sp>
    <dsp:sp modelId="{91C6E2EF-2E32-0844-864D-294CF8ED51AD}">
      <dsp:nvSpPr>
        <dsp:cNvPr id="0" name=""/>
        <dsp:cNvSpPr/>
      </dsp:nvSpPr>
      <dsp:spPr>
        <a:xfrm>
          <a:off x="3294399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Electronics Assembly</a:t>
          </a:r>
        </a:p>
      </dsp:txBody>
      <dsp:txXfrm>
        <a:off x="3464519" y="0"/>
        <a:ext cx="1697728" cy="340240"/>
      </dsp:txXfrm>
    </dsp:sp>
    <dsp:sp modelId="{CEB2661E-1092-B34C-8B6C-1B2745961432}">
      <dsp:nvSpPr>
        <dsp:cNvPr id="0" name=""/>
        <dsp:cNvSpPr/>
      </dsp:nvSpPr>
      <dsp:spPr>
        <a:xfrm>
          <a:off x="5040216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	BOM</a:t>
          </a:r>
        </a:p>
      </dsp:txBody>
      <dsp:txXfrm>
        <a:off x="5210336" y="0"/>
        <a:ext cx="1697728" cy="340240"/>
      </dsp:txXfrm>
    </dsp:sp>
    <dsp:sp modelId="{672E3AA6-754B-954C-91C3-3C490C716285}">
      <dsp:nvSpPr>
        <dsp:cNvPr id="0" name=""/>
        <dsp:cNvSpPr/>
      </dsp:nvSpPr>
      <dsp:spPr>
        <a:xfrm>
          <a:off x="6555140" y="0"/>
          <a:ext cx="2037968" cy="340240"/>
        </a:xfrm>
        <a:prstGeom prst="chevron">
          <a:avLst/>
        </a:prstGeom>
        <a:solidFill>
          <a:schemeClr val="accent3">
            <a:lumMod val="5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mmWave</a:t>
          </a:r>
          <a:r>
            <a:rPr lang="en-GB" sz="1100" kern="1200"/>
            <a:t> Sensor</a:t>
          </a:r>
        </a:p>
      </dsp:txBody>
      <dsp:txXfrm>
        <a:off x="6725260" y="0"/>
        <a:ext cx="1697728" cy="340240"/>
      </dsp:txXfrm>
    </dsp:sp>
    <dsp:sp modelId="{CFB026F1-51AE-364B-A23C-3A51FE145B2D}">
      <dsp:nvSpPr>
        <dsp:cNvPr id="0" name=""/>
        <dsp:cNvSpPr/>
      </dsp:nvSpPr>
      <dsp:spPr>
        <a:xfrm>
          <a:off x="8290470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Depth Camera</a:t>
          </a:r>
        </a:p>
      </dsp:txBody>
      <dsp:txXfrm>
        <a:off x="8460590" y="0"/>
        <a:ext cx="1697728" cy="340240"/>
      </dsp:txXfrm>
    </dsp:sp>
    <dsp:sp modelId="{9D9EEE4C-6B73-0048-994B-1C9E0AF710DD}">
      <dsp:nvSpPr>
        <dsp:cNvPr id="0" name=""/>
        <dsp:cNvSpPr/>
      </dsp:nvSpPr>
      <dsp:spPr>
        <a:xfrm>
          <a:off x="10036292" y="0"/>
          <a:ext cx="2037968" cy="340240"/>
        </a:xfrm>
        <a:prstGeom prst="chevron">
          <a:avLst/>
        </a:prstGeom>
        <a:solidFill>
          <a:schemeClr val="tx2">
            <a:lumMod val="1000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Sensor Comparison</a:t>
          </a:r>
        </a:p>
      </dsp:txBody>
      <dsp:txXfrm>
        <a:off x="10206412" y="0"/>
        <a:ext cx="1697728" cy="34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C9-95BD-42D2-911B-D9ED7ACFBCC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97C5-D0CE-4E84-9375-FE63C9A32BE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741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203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22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High frequency and short wavelength gives high accuracy</a:t>
            </a:r>
          </a:p>
          <a:p>
            <a:endParaRPr lang="en-GB"/>
          </a:p>
          <a:p>
            <a:r>
              <a:rPr lang="en-GB"/>
              <a:t>Angular resolution is how far two objects must be to differentiate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57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560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7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171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5878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2357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8826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834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37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2238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16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0"/>
            <a:ext cx="10353762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506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149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512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35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406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241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302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4" y="10160"/>
            <a:ext cx="10353762" cy="5994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59A3C6-370E-4165-97E2-6679E89849ED}" type="datetimeFigureOut">
              <a:rPr lang="en-SG" smtClean="0"/>
              <a:t>15/11/21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079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9.tiff"/><Relationship Id="rId7" Type="http://schemas.openxmlformats.org/officeDocument/2006/relationships/image" Target="../media/image13.jpe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1.tiff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10.tiff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4.gi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97D59-84D6-4805-9C60-DB179355F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Cluster Tracker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A1B0C-D63F-4665-9E2A-875D78ACC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097280"/>
            <a:ext cx="3256177" cy="4626863"/>
          </a:xfrm>
        </p:spPr>
        <p:txBody>
          <a:bodyPr anchor="ctr">
            <a:normAutofit/>
          </a:bodyPr>
          <a:lstStyle/>
          <a:p>
            <a:pPr algn="r"/>
            <a:r>
              <a:rPr lang="en-GB" b="1"/>
              <a:t>Group 4</a:t>
            </a:r>
          </a:p>
          <a:p>
            <a:pPr algn="r"/>
            <a:r>
              <a:rPr lang="en-GB"/>
              <a:t>Ryan Tang Li Yen</a:t>
            </a:r>
          </a:p>
          <a:p>
            <a:pPr algn="r"/>
            <a:r>
              <a:rPr lang="en-GB"/>
              <a:t>Goh Kheng Xi, </a:t>
            </a:r>
            <a:r>
              <a:rPr lang="en-GB" err="1"/>
              <a:t>Jevan</a:t>
            </a:r>
            <a:endParaRPr lang="en-GB"/>
          </a:p>
          <a:p>
            <a:pPr algn="r"/>
            <a:r>
              <a:rPr lang="en-GB"/>
              <a:t>Lock Mei Lin</a:t>
            </a:r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9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8C00-221C-45B6-8548-AE44BDE0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39" y="0"/>
            <a:ext cx="10353762" cy="609600"/>
          </a:xfrm>
        </p:spPr>
        <p:txBody>
          <a:bodyPr>
            <a:normAutofit fontScale="90000"/>
          </a:bodyPr>
          <a:lstStyle/>
          <a:p>
            <a:r>
              <a:rPr lang="en-GB" err="1"/>
              <a:t>mmWave</a:t>
            </a:r>
            <a:r>
              <a:rPr lang="en-GB"/>
              <a:t> Sensor Software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72E1-7265-4203-807C-DC571BDDE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err="1"/>
              <a:t>mmWave</a:t>
            </a:r>
            <a:r>
              <a:rPr lang="en-GB"/>
              <a:t> SDK</a:t>
            </a:r>
          </a:p>
          <a:p>
            <a:endParaRPr lang="en-GB"/>
          </a:p>
          <a:p>
            <a:r>
              <a:rPr lang="en-GB" err="1"/>
              <a:t>mmWave</a:t>
            </a:r>
            <a:r>
              <a:rPr lang="en-GB"/>
              <a:t> industrial toolbox</a:t>
            </a:r>
          </a:p>
          <a:p>
            <a:endParaRPr lang="en-GB"/>
          </a:p>
          <a:p>
            <a:r>
              <a:rPr lang="en-GB"/>
              <a:t>Code Composer Studio (IDE)</a:t>
            </a:r>
          </a:p>
          <a:p>
            <a:endParaRPr lang="en-GB"/>
          </a:p>
          <a:p>
            <a:r>
              <a:rPr lang="en-GB" err="1"/>
              <a:t>Uniflash</a:t>
            </a:r>
            <a:r>
              <a:rPr lang="en-GB"/>
              <a:t> (to flash the iwr6843AOPEVM)</a:t>
            </a:r>
          </a:p>
          <a:p>
            <a:endParaRPr lang="en-GB"/>
          </a:p>
          <a:p>
            <a:endParaRPr lang="en-SG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77A804-A4D3-8542-AAC5-41415B7D3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959844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3839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30DA-BB99-403B-86BF-D8A9526F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78" y="374316"/>
            <a:ext cx="10353762" cy="609600"/>
          </a:xfrm>
        </p:spPr>
        <p:txBody>
          <a:bodyPr>
            <a:normAutofit fontScale="90000"/>
          </a:bodyPr>
          <a:lstStyle/>
          <a:p>
            <a:r>
              <a:rPr lang="en-GB"/>
              <a:t>Intel RealSense L515 (inter and intra cluster information)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8AE9D-2D7D-439D-A8D7-41704735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Depth range: 25 cm to 9 m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2 MP RGB Camera</a:t>
            </a: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Depth FOV (field of view): (H × V) 70°±2° x 55°±2°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Depth frame rate: 30 frames per second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RGB frame rate: 30 frames per second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Power consumption: &lt; 3.5W</a:t>
            </a: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IR wavelength: 860 nm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E17B7-B4C1-AC44-BD33-ABE4AB3A6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69" y="1732449"/>
            <a:ext cx="3389387" cy="3573593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BC02D2C-18B8-A445-B37F-BB2266D4E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335345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728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30DA-BB99-403B-86BF-D8A9526F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Intel RealSense L515 Software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8AE9D-2D7D-439D-A8D7-41704735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Intel </a:t>
            </a:r>
            <a:r>
              <a:rPr lang="en-GB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Realsense</a:t>
            </a:r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 SDK 2.0</a:t>
            </a:r>
          </a:p>
          <a:p>
            <a:pPr marL="37465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a typeface="+mn-lt"/>
              <a:cs typeface="+mn-lt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Cross-platform library for Intel RealSense depth cameras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3AD9E5-3256-B142-B091-60877389E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936123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674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1A10DD2-FCE2-4871-8FF1-92A1E1599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4" r="-95"/>
          <a:stretch/>
        </p:blipFill>
        <p:spPr>
          <a:xfrm>
            <a:off x="5992138" y="11579"/>
            <a:ext cx="5776254" cy="6437068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AE18953-232C-4E6D-B8C8-B1F101A93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303" b="-285"/>
          <a:stretch/>
        </p:blipFill>
        <p:spPr>
          <a:xfrm>
            <a:off x="423608" y="0"/>
            <a:ext cx="5372281" cy="6422029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88515E-126F-5746-8357-ED079F304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936123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892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30DA-BB99-403B-86BF-D8A9526F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Sensor comparison</a:t>
            </a:r>
            <a:endParaRPr lang="en-SG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BF69B00-A016-4318-AC8E-112B5A21AA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015871"/>
              </p:ext>
            </p:extLst>
          </p:nvPr>
        </p:nvGraphicFramePr>
        <p:xfrm>
          <a:off x="388012" y="785923"/>
          <a:ext cx="11405325" cy="5555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4775">
                  <a:extLst>
                    <a:ext uri="{9D8B030D-6E8A-4147-A177-3AD203B41FA5}">
                      <a16:colId xmlns:a16="http://schemas.microsoft.com/office/drawing/2014/main" val="2170955042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050195455"/>
                    </a:ext>
                  </a:extLst>
                </a:gridCol>
                <a:gridCol w="1910443">
                  <a:extLst>
                    <a:ext uri="{9D8B030D-6E8A-4147-A177-3AD203B41FA5}">
                      <a16:colId xmlns:a16="http://schemas.microsoft.com/office/drawing/2014/main" val="3728480037"/>
                    </a:ext>
                  </a:extLst>
                </a:gridCol>
                <a:gridCol w="1870042">
                  <a:extLst>
                    <a:ext uri="{9D8B030D-6E8A-4147-A177-3AD203B41FA5}">
                      <a16:colId xmlns:a16="http://schemas.microsoft.com/office/drawing/2014/main" val="2876299273"/>
                    </a:ext>
                  </a:extLst>
                </a:gridCol>
                <a:gridCol w="1685951">
                  <a:extLst>
                    <a:ext uri="{9D8B030D-6E8A-4147-A177-3AD203B41FA5}">
                      <a16:colId xmlns:a16="http://schemas.microsoft.com/office/drawing/2014/main" val="4172269527"/>
                    </a:ext>
                  </a:extLst>
                </a:gridCol>
              </a:tblGrid>
              <a:tr h="909483"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chemeClr val="accent4"/>
                          </a:solidFill>
                        </a:rPr>
                        <a:t>3D Camera (LiDAR)</a:t>
                      </a:r>
                      <a:endParaRPr lang="en-SG" b="1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b="1"/>
                        <a:t>3D Camera (stereoscopic)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0" u="none" strike="noStrike" noProof="0">
                          <a:solidFill>
                            <a:schemeClr val="accent4"/>
                          </a:solidFill>
                          <a:latin typeface="Arial"/>
                        </a:rPr>
                        <a:t>mmWave Radar</a:t>
                      </a:r>
                      <a:endParaRPr lang="en-SG" b="1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Sonar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b="1"/>
                        <a:t>Infrared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573593"/>
                  </a:ext>
                </a:extLst>
              </a:tr>
              <a:tr h="681110">
                <a:tc>
                  <a:txBody>
                    <a:bodyPr/>
                    <a:lstStyle/>
                    <a:p>
                      <a:r>
                        <a:rPr lang="en-GB"/>
                        <a:t>High accuracy and edge resolution with decent range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Lower accuracy, edge resolution and range compared with 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High accuracy and range but low object resolution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Low accuracy, range and response time</a:t>
                      </a:r>
                      <a:endParaRPr lang="en-SG"/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Lower accuracy and range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09654856"/>
                  </a:ext>
                </a:extLst>
              </a:tr>
              <a:tr h="318298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latin typeface="Arial"/>
                        </a:rPr>
                        <a:t>Fast update rate; suitable for fast-moving objects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High sampling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/>
                        <a:t>Low resolution and slow update rate, making it not suitable for detection of fast-moving targets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GB" sz="1800" b="0" i="0" u="none" strike="noStrike" noProof="0">
                        <a:latin typeface="Arial"/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800" b="0" i="0" u="none" strike="noStrike" noProof="0">
                        <a:latin typeface="Arial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7233067"/>
                  </a:ext>
                </a:extLst>
              </a:tr>
            </a:tbl>
          </a:graphicData>
        </a:graphic>
      </p:graphicFrame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A113331-DA2E-4FDD-9B9C-C12E17F66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4" y="3952194"/>
            <a:ext cx="3826040" cy="2415479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4E5D68-5B00-1944-A7B6-DC0295B48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651902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441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B44A-9AB8-4A3B-A03C-E3459F92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24200"/>
            <a:ext cx="10353762" cy="609600"/>
          </a:xfrm>
        </p:spPr>
        <p:txBody>
          <a:bodyPr>
            <a:normAutofit fontScale="90000"/>
          </a:bodyPr>
          <a:lstStyle/>
          <a:p>
            <a:r>
              <a:rPr lang="en-GB"/>
              <a:t>Thank You!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106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E098C46B-47C0-3849-81EB-4A995BE6E9F3}"/>
              </a:ext>
            </a:extLst>
          </p:cNvPr>
          <p:cNvGrpSpPr/>
          <p:nvPr/>
        </p:nvGrpSpPr>
        <p:grpSpPr>
          <a:xfrm>
            <a:off x="1256147" y="1441475"/>
            <a:ext cx="6700925" cy="2484245"/>
            <a:chOff x="1341611" y="1525098"/>
            <a:chExt cx="7178709" cy="26613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4999C-FBD8-684A-80D8-6D9E5B4C4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755" b="25421"/>
            <a:stretch/>
          </p:blipFill>
          <p:spPr>
            <a:xfrm>
              <a:off x="5540259" y="1541756"/>
              <a:ext cx="2980061" cy="1484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AB7E19-7705-0742-A473-B323616AA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095" b="16565"/>
            <a:stretch/>
          </p:blipFill>
          <p:spPr>
            <a:xfrm>
              <a:off x="1341611" y="1525098"/>
              <a:ext cx="3838163" cy="2661374"/>
            </a:xfrm>
            <a:prstGeom prst="rect">
              <a:avLst/>
            </a:prstGeom>
          </p:spPr>
        </p:pic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7EB5D33-2C22-6643-80F7-956D0556C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628" y="2437214"/>
              <a:ext cx="1590606" cy="887800"/>
            </a:xfrm>
            <a:prstGeom prst="bentConnector3">
              <a:avLst>
                <a:gd name="adj1" fmla="val 78982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FF1D80CF-1AD7-854B-9C93-92D87C25A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775" y="2063628"/>
              <a:ext cx="1382459" cy="1031997"/>
            </a:xfrm>
            <a:prstGeom prst="bentConnector3">
              <a:avLst>
                <a:gd name="adj1" fmla="val 3753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EFC278A-36F8-214A-B686-747DB37D4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628" y="2344709"/>
              <a:ext cx="1590606" cy="9125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2D0683B2-AA8E-2B42-A1CE-66A33C418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628" y="2246243"/>
              <a:ext cx="1590606" cy="941888"/>
            </a:xfrm>
            <a:prstGeom prst="bentConnector3">
              <a:avLst>
                <a:gd name="adj1" fmla="val 21018"/>
              </a:avLst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9353C6E-B645-E949-9BE9-92BE2B64A56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84957" y="3095623"/>
              <a:ext cx="291821" cy="87321"/>
            </a:xfrm>
            <a:prstGeom prst="bentConnector3">
              <a:avLst>
                <a:gd name="adj1" fmla="val 100463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561548-9A6B-E645-B828-AC30DF88FEE6}"/>
              </a:ext>
            </a:extLst>
          </p:cNvPr>
          <p:cNvCxnSpPr>
            <a:cxnSpLocks/>
          </p:cNvCxnSpPr>
          <p:nvPr/>
        </p:nvCxnSpPr>
        <p:spPr>
          <a:xfrm flipH="1">
            <a:off x="5831415" y="2363579"/>
            <a:ext cx="709" cy="640038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261C897-D68C-4A41-A61F-AD460768B81C}"/>
              </a:ext>
            </a:extLst>
          </p:cNvPr>
          <p:cNvCxnSpPr>
            <a:cxnSpLocks/>
          </p:cNvCxnSpPr>
          <p:nvPr/>
        </p:nvCxnSpPr>
        <p:spPr>
          <a:xfrm flipH="1" flipV="1">
            <a:off x="5908579" y="2827059"/>
            <a:ext cx="452505" cy="15935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3148EFD-18CD-1E4E-B22A-90342C4A4951}"/>
              </a:ext>
            </a:extLst>
          </p:cNvPr>
          <p:cNvCxnSpPr>
            <a:cxnSpLocks/>
          </p:cNvCxnSpPr>
          <p:nvPr/>
        </p:nvCxnSpPr>
        <p:spPr>
          <a:xfrm flipV="1">
            <a:off x="6598387" y="1357162"/>
            <a:ext cx="0" cy="390808"/>
          </a:xfrm>
          <a:prstGeom prst="line">
            <a:avLst/>
          </a:prstGeom>
          <a:ln w="28575">
            <a:solidFill>
              <a:srgbClr val="A5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7C78D-04D0-F84D-ABF8-61111B7FEDB7}"/>
              </a:ext>
            </a:extLst>
          </p:cNvPr>
          <p:cNvCxnSpPr>
            <a:cxnSpLocks/>
          </p:cNvCxnSpPr>
          <p:nvPr/>
        </p:nvCxnSpPr>
        <p:spPr>
          <a:xfrm flipV="1">
            <a:off x="6738981" y="1357162"/>
            <a:ext cx="0" cy="390808"/>
          </a:xfrm>
          <a:prstGeom prst="line">
            <a:avLst/>
          </a:prstGeom>
          <a:ln w="28575">
            <a:solidFill>
              <a:srgbClr val="A5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3DA2C41-AF11-AF4C-BA90-B631D38FC02A}"/>
              </a:ext>
            </a:extLst>
          </p:cNvPr>
          <p:cNvSpPr txBox="1"/>
          <p:nvPr/>
        </p:nvSpPr>
        <p:spPr>
          <a:xfrm>
            <a:off x="6311522" y="1062517"/>
            <a:ext cx="951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 V 2 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8B159A9-4A4B-DB47-BF6C-0E8097B0DEF5}"/>
              </a:ext>
            </a:extLst>
          </p:cNvPr>
          <p:cNvSpPr txBox="1"/>
          <p:nvPr/>
        </p:nvSpPr>
        <p:spPr>
          <a:xfrm>
            <a:off x="4854399" y="2442507"/>
            <a:ext cx="65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SDA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D88426B-FC9F-2F4D-82C3-9AF003AC7EB2}"/>
              </a:ext>
            </a:extLst>
          </p:cNvPr>
          <p:cNvSpPr txBox="1"/>
          <p:nvPr/>
        </p:nvSpPr>
        <p:spPr>
          <a:xfrm>
            <a:off x="4870195" y="307793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3.3 V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FBCFDCA-7DAE-F149-AC45-0B8816D90CD0}"/>
              </a:ext>
            </a:extLst>
          </p:cNvPr>
          <p:cNvSpPr txBox="1"/>
          <p:nvPr/>
        </p:nvSpPr>
        <p:spPr>
          <a:xfrm>
            <a:off x="4410762" y="168449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304118-D146-6C42-9494-C1A441FF66A1}"/>
              </a:ext>
            </a:extLst>
          </p:cNvPr>
          <p:cNvSpPr txBox="1"/>
          <p:nvPr/>
        </p:nvSpPr>
        <p:spPr>
          <a:xfrm>
            <a:off x="4432010" y="2426589"/>
            <a:ext cx="539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2B87C-E2A5-444E-9C63-0C6B76513A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599" b="76689" l="13787" r="82982"/>
                    </a14:imgEffect>
                  </a14:imgLayer>
                </a14:imgProps>
              </a:ext>
            </a:extLst>
          </a:blip>
          <a:srcRect l="5138" t="16963" r="8369" b="16675"/>
          <a:stretch/>
        </p:blipFill>
        <p:spPr>
          <a:xfrm>
            <a:off x="6085949" y="2578786"/>
            <a:ext cx="2030114" cy="15575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986A65F-7435-C940-8F15-55E9F3DD83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599" b="76689" l="13787" r="82982"/>
                    </a14:imgEffect>
                  </a14:imgLayer>
                </a14:imgProps>
              </a:ext>
            </a:extLst>
          </a:blip>
          <a:srcRect l="5138" t="16963" r="8369" b="16675"/>
          <a:stretch/>
        </p:blipFill>
        <p:spPr>
          <a:xfrm>
            <a:off x="5583330" y="2740443"/>
            <a:ext cx="2030114" cy="1557588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4CA584-78A7-7D4A-9549-BC85D74B0EDA}"/>
              </a:ext>
            </a:extLst>
          </p:cNvPr>
          <p:cNvCxnSpPr>
            <a:cxnSpLocks/>
          </p:cNvCxnSpPr>
          <p:nvPr/>
        </p:nvCxnSpPr>
        <p:spPr>
          <a:xfrm>
            <a:off x="5908579" y="2354823"/>
            <a:ext cx="0" cy="472236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1382407-1B81-2448-B3A9-80F606904297}"/>
              </a:ext>
            </a:extLst>
          </p:cNvPr>
          <p:cNvCxnSpPr>
            <a:cxnSpLocks/>
          </p:cNvCxnSpPr>
          <p:nvPr/>
        </p:nvCxnSpPr>
        <p:spPr>
          <a:xfrm flipV="1">
            <a:off x="1886244" y="3534912"/>
            <a:ext cx="0" cy="390808"/>
          </a:xfrm>
          <a:prstGeom prst="line">
            <a:avLst/>
          </a:prstGeom>
          <a:ln w="28575">
            <a:solidFill>
              <a:srgbClr val="A5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F3C850A-4A86-A34F-AFD5-E959362F5D04}"/>
              </a:ext>
            </a:extLst>
          </p:cNvPr>
          <p:cNvSpPr txBox="1"/>
          <p:nvPr/>
        </p:nvSpPr>
        <p:spPr>
          <a:xfrm>
            <a:off x="1491479" y="3887220"/>
            <a:ext cx="799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 V 2 A</a:t>
            </a:r>
          </a:p>
        </p:txBody>
      </p:sp>
    </p:spTree>
    <p:extLst>
      <p:ext uri="{BB962C8B-B14F-4D97-AF65-F5344CB8AC3E}">
        <p14:creationId xmlns:p14="http://schemas.microsoft.com/office/powerpoint/2010/main" val="190788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F210-B3BC-426F-B3A0-626CD110D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355" y="2506440"/>
            <a:ext cx="8245289" cy="184512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GB" sz="2400" b="1"/>
              <a:t>Aim</a:t>
            </a:r>
            <a:endParaRPr lang="en-GB" sz="2200" b="1"/>
          </a:p>
          <a:p>
            <a:pPr marL="36900" indent="0" algn="ctr">
              <a:buNone/>
            </a:pPr>
            <a:r>
              <a:rPr lang="en-GB" sz="2200"/>
              <a:t>To enforce social-distancing rules by identifying and tracking </a:t>
            </a:r>
            <a:r>
              <a:rPr lang="en-GB" sz="2200" b="1">
                <a:solidFill>
                  <a:schemeClr val="accent2"/>
                </a:solidFill>
              </a:rPr>
              <a:t>clusters of people</a:t>
            </a:r>
            <a:r>
              <a:rPr lang="en-GB" sz="2200"/>
              <a:t> – cluster size, inter-cluster distance, and inter-cluster interactions – through </a:t>
            </a:r>
            <a:r>
              <a:rPr lang="en-GB" sz="2200" b="1">
                <a:solidFill>
                  <a:schemeClr val="accent5"/>
                </a:solidFill>
              </a:rPr>
              <a:t>sensor fusion</a:t>
            </a:r>
            <a:r>
              <a:rPr lang="en-GB" sz="2200"/>
              <a:t>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C5165EB-6D3C-C24F-8931-B02CF1FF0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529295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24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0701-ADF4-8046-ADE1-DE2C63AD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AE115-15DE-B245-9482-A033CF44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519367"/>
            <a:ext cx="10353762" cy="3819265"/>
          </a:xfrm>
        </p:spPr>
        <p:txBody>
          <a:bodyPr>
            <a:normAutofit/>
          </a:bodyPr>
          <a:lstStyle/>
          <a:p>
            <a:r>
              <a:rPr lang="en-GB" sz="2400"/>
              <a:t>Roles and Responsibilities</a:t>
            </a:r>
          </a:p>
          <a:p>
            <a:r>
              <a:rPr lang="en-GB" sz="2400"/>
              <a:t>Aim and Previous Ideas</a:t>
            </a:r>
          </a:p>
          <a:p>
            <a:r>
              <a:rPr lang="en-GB" sz="2400"/>
              <a:t>Mechanical and Electronics Assemblies</a:t>
            </a:r>
          </a:p>
          <a:p>
            <a:r>
              <a:rPr lang="en-GB" sz="2400"/>
              <a:t>BOM</a:t>
            </a:r>
          </a:p>
          <a:p>
            <a:r>
              <a:rPr lang="en-GB" sz="2400" err="1"/>
              <a:t>mmWave</a:t>
            </a:r>
            <a:r>
              <a:rPr lang="en-GB" sz="2400"/>
              <a:t> Sensor</a:t>
            </a:r>
          </a:p>
          <a:p>
            <a:r>
              <a:rPr lang="en-GB" sz="2400"/>
              <a:t>Depth Camera</a:t>
            </a:r>
          </a:p>
          <a:p>
            <a:r>
              <a:rPr lang="en-GB" sz="2400"/>
              <a:t>Sensor Comparison</a:t>
            </a:r>
          </a:p>
          <a:p>
            <a:pPr marL="36900" indent="0">
              <a:buNone/>
            </a:pP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52D513-CDC9-EE4E-A938-D8F2677A2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7928462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906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44A1-2C29-4F92-9B31-BD7E5E69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Roles and Responsibilities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90DF-4FF8-4124-8D63-81481A66C319}"/>
              </a:ext>
            </a:extLst>
          </p:cNvPr>
          <p:cNvSpPr txBox="1">
            <a:spLocks/>
          </p:cNvSpPr>
          <p:nvPr/>
        </p:nvSpPr>
        <p:spPr>
          <a:xfrm>
            <a:off x="913794" y="818049"/>
            <a:ext cx="10353762" cy="1310789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GB" b="1">
                <a:solidFill>
                  <a:schemeClr val="accent5"/>
                </a:solidFill>
              </a:rPr>
              <a:t>Ryan Tang</a:t>
            </a:r>
            <a:r>
              <a:rPr lang="en-GB" b="1"/>
              <a:t>		: </a:t>
            </a:r>
            <a:r>
              <a:rPr lang="en-GB"/>
              <a:t>Jetson Nano, mechanical and electronic assemblies</a:t>
            </a:r>
          </a:p>
          <a:p>
            <a:pPr marL="36900" indent="0">
              <a:buNone/>
            </a:pPr>
            <a:r>
              <a:rPr lang="en-SG" b="1" err="1">
                <a:solidFill>
                  <a:schemeClr val="accent6"/>
                </a:solidFill>
              </a:rPr>
              <a:t>Jevan</a:t>
            </a:r>
            <a:r>
              <a:rPr lang="en-SG" b="1">
                <a:solidFill>
                  <a:schemeClr val="accent6"/>
                </a:solidFill>
              </a:rPr>
              <a:t> Goh</a:t>
            </a:r>
            <a:r>
              <a:rPr lang="en-SG" b="1"/>
              <a:t>		: </a:t>
            </a:r>
            <a:r>
              <a:rPr lang="en-SG" err="1"/>
              <a:t>mmWave</a:t>
            </a:r>
            <a:r>
              <a:rPr lang="en-SG"/>
              <a:t> sensor, machine learning algorithms</a:t>
            </a:r>
          </a:p>
          <a:p>
            <a:pPr marL="36900" indent="0">
              <a:buNone/>
            </a:pPr>
            <a:r>
              <a:rPr lang="en-SG" b="1">
                <a:solidFill>
                  <a:schemeClr val="accent4"/>
                </a:solidFill>
              </a:rPr>
              <a:t>Mei Lin	</a:t>
            </a:r>
            <a:r>
              <a:rPr lang="en-SG" b="1"/>
              <a:t>		: </a:t>
            </a:r>
            <a:r>
              <a:rPr lang="en-SG"/>
              <a:t>3D camera, machine learning algorithms</a:t>
            </a:r>
          </a:p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462EA1-0D8D-7B49-B711-FBEA2AD3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237978"/>
              </p:ext>
            </p:extLst>
          </p:nvPr>
        </p:nvGraphicFramePr>
        <p:xfrm>
          <a:off x="956627" y="2621805"/>
          <a:ext cx="10268095" cy="34029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790">
                  <a:extLst>
                    <a:ext uri="{9D8B030D-6E8A-4147-A177-3AD203B41FA5}">
                      <a16:colId xmlns:a16="http://schemas.microsoft.com/office/drawing/2014/main" val="3088522944"/>
                    </a:ext>
                  </a:extLst>
                </a:gridCol>
                <a:gridCol w="6491603">
                  <a:extLst>
                    <a:ext uri="{9D8B030D-6E8A-4147-A177-3AD203B41FA5}">
                      <a16:colId xmlns:a16="http://schemas.microsoft.com/office/drawing/2014/main" val="3881282179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2471992726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2664979209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567802832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3417900467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185377691"/>
                    </a:ext>
                  </a:extLst>
                </a:gridCol>
                <a:gridCol w="539617">
                  <a:extLst>
                    <a:ext uri="{9D8B030D-6E8A-4147-A177-3AD203B41FA5}">
                      <a16:colId xmlns:a16="http://schemas.microsoft.com/office/drawing/2014/main" val="158826882"/>
                    </a:ext>
                  </a:extLst>
                </a:gridCol>
              </a:tblGrid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Tasks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502703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5"/>
                          </a:solidFill>
                        </a:rPr>
                        <a:t>Pan mechanism for L515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067438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output from </a:t>
                      </a:r>
                      <a:r>
                        <a:rPr lang="en-US">
                          <a:solidFill>
                            <a:schemeClr val="accent4"/>
                          </a:solidFill>
                        </a:rPr>
                        <a:t>L515</a:t>
                      </a:r>
                      <a:r>
                        <a:rPr lang="en-US"/>
                        <a:t> and </a:t>
                      </a:r>
                      <a:r>
                        <a:rPr lang="en-US">
                          <a:solidFill>
                            <a:schemeClr val="accent6"/>
                          </a:solidFill>
                        </a:rPr>
                        <a:t>IWR6843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379924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</a:rPr>
                        <a:t>Cluster-size (number of people) using L515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453537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</a:rPr>
                        <a:t>Communication between sensors and servo motor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946127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</a:rPr>
                        <a:t>Inter-cluster distance using L515 and IWR6843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44243"/>
                  </a:ext>
                </a:extLst>
              </a:tr>
              <a:tr h="486141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</a:rPr>
                        <a:t>Inter-cluster interaction using L515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727324"/>
                  </a:ext>
                </a:extLst>
              </a:tr>
            </a:tbl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A0B00D-B355-B74E-8E2B-2F6E3D368D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554318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179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59D0-E4B1-2C40-9CE5-DA4A1F82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Previous Ideas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84939-3179-B64F-9B5A-A90F705B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936128"/>
            <a:ext cx="4763299" cy="3972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B4CBD-FE11-C240-B929-E900C35BE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853" y="936127"/>
            <a:ext cx="5294353" cy="3972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52614-AD01-D74B-A597-52F542DCB4E4}"/>
              </a:ext>
            </a:extLst>
          </p:cNvPr>
          <p:cNvSpPr txBox="1"/>
          <p:nvPr/>
        </p:nvSpPr>
        <p:spPr>
          <a:xfrm>
            <a:off x="1487897" y="4908235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Robot Car: 2D LiDAR + Camera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E6F15-4F04-6341-87F6-87CBA651FCFC}"/>
              </a:ext>
            </a:extLst>
          </p:cNvPr>
          <p:cNvSpPr txBox="1"/>
          <p:nvPr/>
        </p:nvSpPr>
        <p:spPr>
          <a:xfrm>
            <a:off x="7038285" y="490823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Drone: 2D LiDAR on tripod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3D6DF-7495-6249-9BF4-482ABC688C0C}"/>
              </a:ext>
            </a:extLst>
          </p:cNvPr>
          <p:cNvSpPr txBox="1"/>
          <p:nvPr/>
        </p:nvSpPr>
        <p:spPr>
          <a:xfrm>
            <a:off x="913794" y="5350477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Limited FOV</a:t>
            </a:r>
          </a:p>
          <a:p>
            <a:r>
              <a:rPr lang="en-US"/>
              <a:t>Highly prone to obstructions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CE76D-830C-094E-A603-FBE76A20CB3B}"/>
              </a:ext>
            </a:extLst>
          </p:cNvPr>
          <p:cNvSpPr txBox="1"/>
          <p:nvPr/>
        </p:nvSpPr>
        <p:spPr>
          <a:xfrm>
            <a:off x="5983851" y="5267901"/>
            <a:ext cx="4083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Limited FOV</a:t>
            </a:r>
          </a:p>
          <a:p>
            <a:r>
              <a:rPr lang="en-US"/>
              <a:t>Only x-z data</a:t>
            </a:r>
          </a:p>
          <a:p>
            <a:r>
              <a:rPr lang="en-US"/>
              <a:t>No indoor navigation system for drone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336ECF2-9BFB-1944-A6F6-53CD2D208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529295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4607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9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9FFEE-F398-F141-B4DF-B56251E72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0" t="10671" r="6932" b="3404"/>
          <a:stretch/>
        </p:blipFill>
        <p:spPr>
          <a:xfrm>
            <a:off x="3461657" y="724121"/>
            <a:ext cx="5268686" cy="5679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B1A85-4B13-A94C-90BB-4C8D94C0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Mechanical Assembly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EB08A6-DF20-9A46-ABB7-39D62EEA8D8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768467" y="2220121"/>
            <a:ext cx="2416629" cy="220062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5A78BD-F3B6-A54C-964C-FC088A6468BC}"/>
              </a:ext>
            </a:extLst>
          </p:cNvPr>
          <p:cNvSpPr txBox="1"/>
          <p:nvPr/>
        </p:nvSpPr>
        <p:spPr>
          <a:xfrm>
            <a:off x="9185096" y="1481457"/>
            <a:ext cx="2835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Intel RealSense L515 Depth Camera</a:t>
            </a:r>
          </a:p>
          <a:p>
            <a:r>
              <a:rPr lang="en-US"/>
              <a:t>Image data for people recognition; IR data for distance measurement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1ED6CC-1235-0C4F-8009-F6D9425A852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916057" y="3753233"/>
            <a:ext cx="2269039" cy="11993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B9BB9-00D0-1042-83ED-75104275C126}"/>
              </a:ext>
            </a:extLst>
          </p:cNvPr>
          <p:cNvSpPr txBox="1"/>
          <p:nvPr/>
        </p:nvSpPr>
        <p:spPr>
          <a:xfrm>
            <a:off x="9185096" y="3430067"/>
            <a:ext cx="2398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MG995 Servo Motor</a:t>
            </a:r>
          </a:p>
          <a:p>
            <a:r>
              <a:rPr lang="en-US"/>
              <a:t>Pans L515 over 120º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A51757-A748-A143-B602-E21513D3FB6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121522" y="5127915"/>
            <a:ext cx="2063574" cy="8798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790E46-55C5-6E4E-AF88-E9D8001EBD9A}"/>
              </a:ext>
            </a:extLst>
          </p:cNvPr>
          <p:cNvSpPr txBox="1"/>
          <p:nvPr/>
        </p:nvSpPr>
        <p:spPr>
          <a:xfrm>
            <a:off x="9185096" y="4754233"/>
            <a:ext cx="2262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Servo Mount</a:t>
            </a:r>
          </a:p>
          <a:p>
            <a:r>
              <a:rPr lang="en-US"/>
              <a:t>Mounts servo with clamp and friction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759BC7-95B5-F642-A78B-3D54BB9CB12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006904" y="4793335"/>
            <a:ext cx="2775040" cy="73274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7E26D8-B1D0-F34D-BD47-63F77CE951B5}"/>
              </a:ext>
            </a:extLst>
          </p:cNvPr>
          <p:cNvSpPr txBox="1"/>
          <p:nvPr/>
        </p:nvSpPr>
        <p:spPr>
          <a:xfrm>
            <a:off x="538220" y="4648912"/>
            <a:ext cx="2468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chemeClr val="accent4"/>
                </a:solidFill>
              </a:rPr>
              <a:t>Texas Instrument IWR6843AOPEVM </a:t>
            </a:r>
          </a:p>
          <a:p>
            <a:pPr algn="r"/>
            <a:r>
              <a:rPr lang="en-US" b="1" err="1">
                <a:solidFill>
                  <a:schemeClr val="accent4"/>
                </a:solidFill>
              </a:rPr>
              <a:t>mmWave</a:t>
            </a:r>
            <a:r>
              <a:rPr lang="en-US" b="1">
                <a:solidFill>
                  <a:schemeClr val="accent4"/>
                </a:solidFill>
              </a:rPr>
              <a:t> sensor</a:t>
            </a:r>
          </a:p>
          <a:p>
            <a:pPr algn="r"/>
            <a:r>
              <a:rPr lang="en-US"/>
              <a:t>Radar data for object tracking and distance measurements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8FFBED-E94E-EB4C-A003-7D62B3914969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 flipV="1">
            <a:off x="3058886" y="1105595"/>
            <a:ext cx="2227671" cy="6253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E0DE767-3B78-5B45-8AAA-D547AEA5DC05}"/>
              </a:ext>
            </a:extLst>
          </p:cNvPr>
          <p:cNvSpPr txBox="1"/>
          <p:nvPr/>
        </p:nvSpPr>
        <p:spPr>
          <a:xfrm>
            <a:off x="0" y="853777"/>
            <a:ext cx="3058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chemeClr val="accent4"/>
                </a:solidFill>
              </a:rPr>
              <a:t>NVIDIA Jetson Nano </a:t>
            </a:r>
          </a:p>
          <a:p>
            <a:pPr algn="r"/>
            <a:r>
              <a:rPr lang="en-US" b="1">
                <a:solidFill>
                  <a:schemeClr val="accent4"/>
                </a:solidFill>
              </a:rPr>
              <a:t>and PCA9685 Servo Control Board</a:t>
            </a:r>
          </a:p>
          <a:p>
            <a:pPr algn="r"/>
            <a:r>
              <a:rPr lang="en-US"/>
              <a:t>Processes and integrates data from sensors and controls L515 servo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28C7FB6-CE08-9245-8545-3D2BECE68685}"/>
              </a:ext>
            </a:extLst>
          </p:cNvPr>
          <p:cNvSpPr/>
          <p:nvPr/>
        </p:nvSpPr>
        <p:spPr>
          <a:xfrm rot="1142031">
            <a:off x="5246915" y="1001462"/>
            <a:ext cx="1450116" cy="6811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EE8D01-E7C1-534A-8417-143270FC2EE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3058886" y="2813760"/>
            <a:ext cx="2723058" cy="8683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FBFEE37-72E1-B74E-910D-FB427BC285ED}"/>
              </a:ext>
            </a:extLst>
          </p:cNvPr>
          <p:cNvSpPr txBox="1"/>
          <p:nvPr/>
        </p:nvSpPr>
        <p:spPr>
          <a:xfrm>
            <a:off x="309440" y="2943416"/>
            <a:ext cx="2749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err="1">
                <a:solidFill>
                  <a:schemeClr val="accent4"/>
                </a:solidFill>
              </a:rPr>
              <a:t>Alzo</a:t>
            </a:r>
            <a:r>
              <a:rPr lang="en-US" b="1">
                <a:solidFill>
                  <a:schemeClr val="accent4"/>
                </a:solidFill>
              </a:rPr>
              <a:t> Suspended Drop Ceiling Camera Mount</a:t>
            </a:r>
          </a:p>
          <a:p>
            <a:pPr algn="r"/>
            <a:r>
              <a:rPr lang="en-US"/>
              <a:t>Clamps onto drop ceiling beam. Modified with our sensor mounts</a:t>
            </a:r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335EA02A-33CC-9446-97FC-B9AEA8646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904711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EEA26BD-2CC2-0748-A141-C23C83EBC4F7}"/>
              </a:ext>
            </a:extLst>
          </p:cNvPr>
          <p:cNvSpPr txBox="1"/>
          <p:nvPr/>
        </p:nvSpPr>
        <p:spPr>
          <a:xfrm>
            <a:off x="5647383" y="6031265"/>
            <a:ext cx="30829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Scanning Area: 10 m x 10 m</a:t>
            </a:r>
          </a:p>
        </p:txBody>
      </p:sp>
    </p:spTree>
    <p:extLst>
      <p:ext uri="{BB962C8B-B14F-4D97-AF65-F5344CB8AC3E}">
        <p14:creationId xmlns:p14="http://schemas.microsoft.com/office/powerpoint/2010/main" val="164662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6" grpId="0"/>
      <p:bldP spid="38" grpId="0"/>
      <p:bldP spid="44" grpId="0" animBg="1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FD6-F574-447A-85AE-49CEB603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/>
              <a:t>Electronics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2B87C-E2A5-444E-9C63-0C6B76513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8" t="16963" r="8369" b="16675"/>
          <a:stretch/>
        </p:blipFill>
        <p:spPr>
          <a:xfrm>
            <a:off x="8488662" y="3934186"/>
            <a:ext cx="2736691" cy="2099703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098C46B-47C0-3849-81EB-4A995BE6E9F3}"/>
              </a:ext>
            </a:extLst>
          </p:cNvPr>
          <p:cNvGrpSpPr/>
          <p:nvPr/>
        </p:nvGrpSpPr>
        <p:grpSpPr>
          <a:xfrm>
            <a:off x="649416" y="1384773"/>
            <a:ext cx="7307656" cy="2549414"/>
            <a:chOff x="691619" y="1464353"/>
            <a:chExt cx="7828701" cy="27311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4999C-FBD8-684A-80D8-6D9E5B4C4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755" b="25421"/>
            <a:stretch/>
          </p:blipFill>
          <p:spPr>
            <a:xfrm>
              <a:off x="5540259" y="1541756"/>
              <a:ext cx="2980061" cy="1484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AB7E19-7705-0742-A473-B323616AA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095" b="16565"/>
            <a:stretch/>
          </p:blipFill>
          <p:spPr>
            <a:xfrm>
              <a:off x="691619" y="1464353"/>
              <a:ext cx="3938849" cy="2731190"/>
            </a:xfrm>
            <a:prstGeom prst="rect">
              <a:avLst/>
            </a:prstGeom>
          </p:spPr>
        </p:pic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7EB5D33-2C22-6643-80F7-956D0556CF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371" y="2437214"/>
              <a:ext cx="2174863" cy="869256"/>
            </a:xfrm>
            <a:prstGeom prst="bentConnector3">
              <a:avLst>
                <a:gd name="adj1" fmla="val 72827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FF1D80CF-1AD7-854B-9C93-92D87C25A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775" y="2063628"/>
              <a:ext cx="1382459" cy="1031997"/>
            </a:xfrm>
            <a:prstGeom prst="bentConnector3">
              <a:avLst>
                <a:gd name="adj1" fmla="val 48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EFC278A-36F8-214A-B686-747DB37D4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371" y="2344707"/>
              <a:ext cx="2174863" cy="896610"/>
            </a:xfrm>
            <a:prstGeom prst="bentConnector3">
              <a:avLst>
                <a:gd name="adj1" fmla="val 46074"/>
              </a:avLst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2D0683B2-AA8E-2B42-A1CE-66A33C418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371" y="2246243"/>
              <a:ext cx="2174863" cy="927473"/>
            </a:xfrm>
            <a:prstGeom prst="bentConnector3">
              <a:avLst>
                <a:gd name="adj1" fmla="val 41545"/>
              </a:avLst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9353C6E-B645-E949-9BE9-92BE2B64A56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817621" y="3095624"/>
              <a:ext cx="859155" cy="78091"/>
            </a:xfrm>
            <a:prstGeom prst="bentConnector3">
              <a:avLst>
                <a:gd name="adj1" fmla="val 99851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561548-9A6B-E645-B828-AC30DF88FEE6}"/>
              </a:ext>
            </a:extLst>
          </p:cNvPr>
          <p:cNvCxnSpPr>
            <a:cxnSpLocks/>
          </p:cNvCxnSpPr>
          <p:nvPr/>
        </p:nvCxnSpPr>
        <p:spPr>
          <a:xfrm>
            <a:off x="5832124" y="2363579"/>
            <a:ext cx="0" cy="74070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B1E2C68-D6BC-0048-B09C-8DD9AE3358E5}"/>
              </a:ext>
            </a:extLst>
          </p:cNvPr>
          <p:cNvCxnSpPr>
            <a:cxnSpLocks/>
          </p:cNvCxnSpPr>
          <p:nvPr/>
        </p:nvCxnSpPr>
        <p:spPr>
          <a:xfrm flipH="1">
            <a:off x="5832124" y="3104286"/>
            <a:ext cx="29248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261C897-D68C-4A41-A61F-AD460768B81C}"/>
              </a:ext>
            </a:extLst>
          </p:cNvPr>
          <p:cNvCxnSpPr>
            <a:cxnSpLocks/>
          </p:cNvCxnSpPr>
          <p:nvPr/>
        </p:nvCxnSpPr>
        <p:spPr>
          <a:xfrm flipV="1">
            <a:off x="8757023" y="3104286"/>
            <a:ext cx="0" cy="1112563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3148EFD-18CD-1E4E-B22A-90342C4A4951}"/>
              </a:ext>
            </a:extLst>
          </p:cNvPr>
          <p:cNvCxnSpPr>
            <a:cxnSpLocks/>
          </p:cNvCxnSpPr>
          <p:nvPr/>
        </p:nvCxnSpPr>
        <p:spPr>
          <a:xfrm flipV="1">
            <a:off x="6598387" y="1170176"/>
            <a:ext cx="0" cy="577793"/>
          </a:xfrm>
          <a:prstGeom prst="line">
            <a:avLst/>
          </a:prstGeom>
          <a:ln w="28575">
            <a:solidFill>
              <a:srgbClr val="A5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7C78D-04D0-F84D-ABF8-61111B7FEDB7}"/>
              </a:ext>
            </a:extLst>
          </p:cNvPr>
          <p:cNvCxnSpPr>
            <a:cxnSpLocks/>
          </p:cNvCxnSpPr>
          <p:nvPr/>
        </p:nvCxnSpPr>
        <p:spPr>
          <a:xfrm flipV="1">
            <a:off x="6738981" y="1166078"/>
            <a:ext cx="0" cy="581891"/>
          </a:xfrm>
          <a:prstGeom prst="line">
            <a:avLst/>
          </a:prstGeom>
          <a:ln w="28575">
            <a:solidFill>
              <a:srgbClr val="A55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3DA2C41-AF11-AF4C-BA90-B631D38FC02A}"/>
              </a:ext>
            </a:extLst>
          </p:cNvPr>
          <p:cNvSpPr txBox="1"/>
          <p:nvPr/>
        </p:nvSpPr>
        <p:spPr>
          <a:xfrm>
            <a:off x="6402326" y="788979"/>
            <a:ext cx="55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V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A9F1BB1-FEB6-D149-9DAF-0A7A31D40F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7" t="14646" r="24967" b="13549"/>
          <a:stretch/>
        </p:blipFill>
        <p:spPr>
          <a:xfrm>
            <a:off x="9277140" y="1004981"/>
            <a:ext cx="2124807" cy="200889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BEB3837-0608-8B43-A7AE-3D69826AC645}"/>
              </a:ext>
            </a:extLst>
          </p:cNvPr>
          <p:cNvSpPr txBox="1"/>
          <p:nvPr/>
        </p:nvSpPr>
        <p:spPr>
          <a:xfrm>
            <a:off x="9197062" y="3035495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Mounted on servo </a:t>
            </a:r>
          </a:p>
          <a:p>
            <a:r>
              <a:rPr lang="en-US"/>
              <a:t>with ¼-20 UNC thread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8B159A9-4A4B-DB47-BF6C-0E8097B0DEF5}"/>
              </a:ext>
            </a:extLst>
          </p:cNvPr>
          <p:cNvSpPr txBox="1"/>
          <p:nvPr/>
        </p:nvSpPr>
        <p:spPr>
          <a:xfrm>
            <a:off x="4531603" y="217891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I2C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6A9C9AF0-3862-A04B-8BA8-2B7F1395AB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5" b="21286"/>
          <a:stretch/>
        </p:blipFill>
        <p:spPr>
          <a:xfrm>
            <a:off x="4804514" y="4674213"/>
            <a:ext cx="3205746" cy="1359676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10BDC1F-05AA-CB4F-8157-0A951EC887EB}"/>
              </a:ext>
            </a:extLst>
          </p:cNvPr>
          <p:cNvCxnSpPr>
            <a:cxnSpLocks/>
          </p:cNvCxnSpPr>
          <p:nvPr/>
        </p:nvCxnSpPr>
        <p:spPr>
          <a:xfrm>
            <a:off x="2301091" y="3788188"/>
            <a:ext cx="0" cy="56322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06F623-8B67-E94C-87CA-C67A2D6AE8AF}"/>
              </a:ext>
            </a:extLst>
          </p:cNvPr>
          <p:cNvCxnSpPr>
            <a:cxnSpLocks/>
          </p:cNvCxnSpPr>
          <p:nvPr/>
        </p:nvCxnSpPr>
        <p:spPr>
          <a:xfrm flipH="1">
            <a:off x="2301091" y="4351411"/>
            <a:ext cx="552079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E9AB216-AE7F-C549-875B-5607C612CD8D}"/>
              </a:ext>
            </a:extLst>
          </p:cNvPr>
          <p:cNvCxnSpPr>
            <a:cxnSpLocks/>
          </p:cNvCxnSpPr>
          <p:nvPr/>
        </p:nvCxnSpPr>
        <p:spPr>
          <a:xfrm flipV="1">
            <a:off x="7824231" y="4351411"/>
            <a:ext cx="0" cy="707969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BD04682-40C1-714B-8388-CF0DF334DA79}"/>
              </a:ext>
            </a:extLst>
          </p:cNvPr>
          <p:cNvCxnSpPr>
            <a:cxnSpLocks/>
          </p:cNvCxnSpPr>
          <p:nvPr/>
        </p:nvCxnSpPr>
        <p:spPr>
          <a:xfrm>
            <a:off x="2781834" y="3788188"/>
            <a:ext cx="4682" cy="21433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0AA4063-C2C3-0149-A8E3-9AF48B9768FC}"/>
              </a:ext>
            </a:extLst>
          </p:cNvPr>
          <p:cNvCxnSpPr>
            <a:cxnSpLocks/>
          </p:cNvCxnSpPr>
          <p:nvPr/>
        </p:nvCxnSpPr>
        <p:spPr>
          <a:xfrm flipH="1">
            <a:off x="2786517" y="4002518"/>
            <a:ext cx="552079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E76FD2C-7E0D-AD4A-B890-1380406A8405}"/>
              </a:ext>
            </a:extLst>
          </p:cNvPr>
          <p:cNvCxnSpPr>
            <a:cxnSpLocks/>
          </p:cNvCxnSpPr>
          <p:nvPr/>
        </p:nvCxnSpPr>
        <p:spPr>
          <a:xfrm>
            <a:off x="8307315" y="2500320"/>
            <a:ext cx="0" cy="150219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00EFE3F-6D2F-9B42-AB2A-03FB7A65D50D}"/>
              </a:ext>
            </a:extLst>
          </p:cNvPr>
          <p:cNvCxnSpPr>
            <a:cxnSpLocks/>
          </p:cNvCxnSpPr>
          <p:nvPr/>
        </p:nvCxnSpPr>
        <p:spPr>
          <a:xfrm>
            <a:off x="8307315" y="2504248"/>
            <a:ext cx="1534737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1D88426B-FC9F-2F4D-82C3-9AF003AC7EB2}"/>
              </a:ext>
            </a:extLst>
          </p:cNvPr>
          <p:cNvSpPr txBox="1"/>
          <p:nvPr/>
        </p:nvSpPr>
        <p:spPr>
          <a:xfrm>
            <a:off x="4492584" y="30874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3.3 V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715DCC-189E-4847-8A74-058E8FCEF7EE}"/>
              </a:ext>
            </a:extLst>
          </p:cNvPr>
          <p:cNvSpPr txBox="1"/>
          <p:nvPr/>
        </p:nvSpPr>
        <p:spPr>
          <a:xfrm>
            <a:off x="8683448" y="6033889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120º pan mechanism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56B778-BFB1-3C40-94FD-7AFDF847E405}"/>
              </a:ext>
            </a:extLst>
          </p:cNvPr>
          <p:cNvSpPr txBox="1"/>
          <p:nvPr/>
        </p:nvSpPr>
        <p:spPr>
          <a:xfrm>
            <a:off x="638429" y="4446574"/>
            <a:ext cx="359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Human and cluster recognition and distance tracking algorithms</a:t>
            </a:r>
          </a:p>
          <a:p>
            <a:endParaRPr lang="en-US"/>
          </a:p>
          <a:p>
            <a:r>
              <a:rPr lang="en-US"/>
              <a:t>libi2c for servo control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FBCFDCA-7DAE-F149-AC45-0B8816D90CD0}"/>
              </a:ext>
            </a:extLst>
          </p:cNvPr>
          <p:cNvSpPr txBox="1"/>
          <p:nvPr/>
        </p:nvSpPr>
        <p:spPr>
          <a:xfrm>
            <a:off x="4387321" y="155282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GND</a:t>
            </a:r>
          </a:p>
        </p:txBody>
      </p:sp>
      <p:graphicFrame>
        <p:nvGraphicFramePr>
          <p:cNvPr id="163" name="Diagram 162">
            <a:extLst>
              <a:ext uri="{FF2B5EF4-FFF2-40B4-BE49-F238E27FC236}">
                <a16:creationId xmlns:a16="http://schemas.microsoft.com/office/drawing/2014/main" id="{C0A10151-49CD-7B4E-98E1-A29134066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194384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3316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4D0B-790E-41DF-BBF7-1D1E18F2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BOM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D58388-83B6-D645-B936-E0CBE3406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44708"/>
              </p:ext>
            </p:extLst>
          </p:nvPr>
        </p:nvGraphicFramePr>
        <p:xfrm>
          <a:off x="403537" y="609600"/>
          <a:ext cx="11374276" cy="57137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3634">
                  <a:extLst>
                    <a:ext uri="{9D8B030D-6E8A-4147-A177-3AD203B41FA5}">
                      <a16:colId xmlns:a16="http://schemas.microsoft.com/office/drawing/2014/main" val="1654221298"/>
                    </a:ext>
                  </a:extLst>
                </a:gridCol>
                <a:gridCol w="1203020">
                  <a:extLst>
                    <a:ext uri="{9D8B030D-6E8A-4147-A177-3AD203B41FA5}">
                      <a16:colId xmlns:a16="http://schemas.microsoft.com/office/drawing/2014/main" val="1941996176"/>
                    </a:ext>
                  </a:extLst>
                </a:gridCol>
                <a:gridCol w="3525969">
                  <a:extLst>
                    <a:ext uri="{9D8B030D-6E8A-4147-A177-3AD203B41FA5}">
                      <a16:colId xmlns:a16="http://schemas.microsoft.com/office/drawing/2014/main" val="1312770037"/>
                    </a:ext>
                  </a:extLst>
                </a:gridCol>
                <a:gridCol w="541379">
                  <a:extLst>
                    <a:ext uri="{9D8B030D-6E8A-4147-A177-3AD203B41FA5}">
                      <a16:colId xmlns:a16="http://schemas.microsoft.com/office/drawing/2014/main" val="2433078601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2913592185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3788251530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746525969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920228081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327096976"/>
                    </a:ext>
                  </a:extLst>
                </a:gridCol>
                <a:gridCol w="818379">
                  <a:extLst>
                    <a:ext uri="{9D8B030D-6E8A-4147-A177-3AD203B41FA5}">
                      <a16:colId xmlns:a16="http://schemas.microsoft.com/office/drawing/2014/main" val="3224732644"/>
                    </a:ext>
                  </a:extLst>
                </a:gridCol>
              </a:tblGrid>
              <a:tr h="235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Description/Comment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Qty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Currency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Unit Cost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SGD Cost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Est. lead time (days)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Status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11666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Digi-key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Intel RealSense LiDAR Camera L515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Camera: 1920 x 1080; 60 fps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Depth Accuracy: ~5 mm to ~14 mm thru 9 m</a:t>
                      </a:r>
                    </a:p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2D Field of View (FOV): 70° × 55° (±3°)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Depth Camera: Up to 1024 × 768; 30 fps 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USD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$393.75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$532.89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$532.89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Delivered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895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Texas Instruments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IWR6843AOP </a:t>
                      </a:r>
                      <a:r>
                        <a:rPr lang="en-MY" sz="1100" err="1">
                          <a:solidFill>
                            <a:schemeClr val="tx1"/>
                          </a:solidFill>
                          <a:effectLst/>
                        </a:rPr>
                        <a:t>mmWave</a:t>
                      </a: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 sensor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Operating frequency: 60-GHz to 64-GHz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Antennas: 4 receive (RX) 3 transmit (TX) antenna</a:t>
                      </a:r>
                    </a:p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FOV: 120° azimuth and 120° elevation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USD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$141.24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$191.15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$191.15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Delivered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72452"/>
                  </a:ext>
                </a:extLst>
              </a:tr>
              <a:tr h="341119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MY" sz="1100" err="1">
                          <a:solidFill>
                            <a:schemeClr val="tx1"/>
                          </a:solidFill>
                          <a:effectLst/>
                        </a:rPr>
                        <a:t>Huei</a:t>
                      </a: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 Ming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NVIDIA Jetson Nano Developer Kit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Memory: 4GB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Power requirement: 5V</a:t>
                      </a:r>
                      <a:b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Model: B01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SGD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$169.00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$169.00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$169.00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4 – 6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Given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89118"/>
                  </a:ext>
                </a:extLst>
              </a:tr>
              <a:tr h="234681">
                <a:tc v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MicroSD Card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Capacity: 64 GB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$3.99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$3.99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$3.99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Given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762943"/>
                  </a:ext>
                </a:extLst>
              </a:tr>
              <a:tr h="230615">
                <a:tc gridSpan="6"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solidFill>
                            <a:schemeClr val="tx1"/>
                          </a:solidFill>
                          <a:effectLst/>
                        </a:rPr>
                        <a:t>Note: items in blue are not directly deducted from the SGD500 budget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SUBTOTAL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 b="1">
                          <a:solidFill>
                            <a:schemeClr val="tx1"/>
                          </a:solidFill>
                          <a:effectLst/>
                        </a:rPr>
                        <a:t>$893.04</a:t>
                      </a:r>
                    </a:p>
                  </a:txBody>
                  <a:tcPr marL="18017" marR="18017" marT="12011" marB="1201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57654" marR="57654" marT="28827" marB="288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57654" marR="57654" marT="28827" marB="288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054225"/>
                  </a:ext>
                </a:extLst>
              </a:tr>
              <a:tr h="230615"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Unicell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Power Supply for Jetson Nano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Output: 5V 5A 25W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Output terminal type: PC04 DC plug (5.5 x 2.5 mm)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$36.84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$36.84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$36.84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Collected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214034"/>
                  </a:ext>
                </a:extLst>
              </a:tr>
              <a:tr h="230615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blueidea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(Lazada)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Servo Mount Brackets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DOF: 2 (pan and tilt)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Compatible: 40mm × 20mm × 36mm servo motors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$6.80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$6.80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$6.80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5 – 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Delivered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69180"/>
                  </a:ext>
                </a:extLst>
              </a:tr>
              <a:tr h="230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Shipping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China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$1.49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57654" marR="57654" marT="28827" marB="28827"/>
                </a:tc>
                <a:extLst>
                  <a:ext uri="{0D108BD9-81ED-4DB2-BD59-A6C34878D82A}">
                    <a16:rowId xmlns:a16="http://schemas.microsoft.com/office/drawing/2014/main" val="900780669"/>
                  </a:ext>
                </a:extLst>
              </a:tr>
              <a:tr h="230615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Open-source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(Lazada)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Servo Control Board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Number of channels: 16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Resolution: 12 bit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Voltage: DC 5 -10V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$5.54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$5.54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$5.54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5 – 13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Shipped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02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9111"/>
                  </a:ext>
                </a:extLst>
              </a:tr>
              <a:tr h="230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Shipping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China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$1.49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$1.49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76125"/>
                  </a:ext>
                </a:extLst>
              </a:tr>
              <a:tr h="230615">
                <a:tc rowSpan="2"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luckcute.sg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(Shopee)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Servo Motor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Dimension: 40mm x 19mm x 43mm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Net weight: 69g</a:t>
                      </a:r>
                      <a:br>
                        <a:rPr lang="en-MY" sz="1100">
                          <a:effectLst/>
                        </a:rPr>
                      </a:br>
                      <a:r>
                        <a:rPr lang="en-MY" sz="1100">
                          <a:effectLst/>
                        </a:rPr>
                        <a:t>Operation Voltage: 4.8 - 7.2 Volts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$3.90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$3.90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$7.80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7 – 14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Shipped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02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460572"/>
                  </a:ext>
                </a:extLst>
              </a:tr>
              <a:tr h="230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Shipping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MY" sz="1100">
                          <a:effectLst/>
                        </a:rPr>
                        <a:t>China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SGD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$1.00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021643"/>
                  </a:ext>
                </a:extLst>
              </a:tr>
              <a:tr h="230615">
                <a:tc rowSpan="2" gridSpan="5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rtl="0" fontAlgn="ctr"/>
                      <a:r>
                        <a:rPr lang="en-MY" sz="1100" b="1">
                          <a:effectLst/>
                        </a:rPr>
                        <a:t>SUBTOTAL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SUBTOTAL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b="1">
                          <a:effectLst/>
                        </a:rPr>
                        <a:t>$64.95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81806"/>
                  </a:ext>
                </a:extLst>
              </a:tr>
              <a:tr h="230615">
                <a:tc gridSpan="5" v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rtl="0" fontAlgn="ctr"/>
                      <a:r>
                        <a:rPr lang="en-MY" sz="1100" b="1">
                          <a:effectLst/>
                        </a:rPr>
                        <a:t>GRAND TOTAL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en-MY" sz="1100">
                          <a:effectLst/>
                        </a:rPr>
                        <a:t>GRAND TOTAL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100" b="1">
                          <a:effectLst/>
                        </a:rPr>
                        <a:t>$957.99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rtl="0" fontAlgn="ctr"/>
                      <a:endParaRPr lang="en-MY" sz="110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881140"/>
                  </a:ext>
                </a:extLst>
              </a:tr>
            </a:tbl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CEB0A1F-B0CF-E540-A034-D2A345BA6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683312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40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01F5-5BE7-42D0-B10F-0E6DBF0F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err="1"/>
              <a:t>mmWave</a:t>
            </a:r>
            <a:r>
              <a:rPr lang="en-GB"/>
              <a:t> Sensor (clusters further in range)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04ACF-7474-482E-9AF7-4D35F06B4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02396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GB" b="1"/>
              <a:t>Capabilities:</a:t>
            </a:r>
          </a:p>
          <a:p>
            <a:pPr>
              <a:buFontTx/>
              <a:buChar char="-"/>
            </a:pPr>
            <a:r>
              <a:rPr lang="en-GB"/>
              <a:t>60GHz </a:t>
            </a:r>
          </a:p>
          <a:p>
            <a:pPr>
              <a:buFontTx/>
              <a:buChar char="-"/>
            </a:pPr>
            <a:r>
              <a:rPr lang="en-GB"/>
              <a:t>Detects human up to 60m</a:t>
            </a:r>
          </a:p>
          <a:p>
            <a:pPr>
              <a:buFontTx/>
              <a:buChar char="-"/>
            </a:pPr>
            <a:r>
              <a:rPr lang="en-GB">
                <a:latin typeface="+mj-lt"/>
              </a:rPr>
              <a:t>120</a:t>
            </a:r>
            <a:r>
              <a:rPr lang="en-SG" i="0">
                <a:effectLst/>
                <a:latin typeface="+mj-lt"/>
              </a:rPr>
              <a:t>° field of vision (azimuth and elevation)</a:t>
            </a:r>
          </a:p>
          <a:p>
            <a:pPr>
              <a:buFontTx/>
              <a:buChar char="-"/>
            </a:pPr>
            <a:r>
              <a:rPr lang="en-SG">
                <a:latin typeface="+mj-lt"/>
              </a:rPr>
              <a:t>Angular resolution (azimuth and elevation): 29</a:t>
            </a:r>
            <a:r>
              <a:rPr lang="en-SG" i="0">
                <a:effectLst/>
                <a:latin typeface="+mj-lt"/>
              </a:rPr>
              <a:t>°</a:t>
            </a:r>
          </a:p>
        </p:txBody>
      </p:sp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07CBA9B9-C99F-455E-B97F-F96D1F4E7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43" y="1732449"/>
            <a:ext cx="6096000" cy="34290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7B0CA74-86A8-6641-85D3-14146E425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202554"/>
              </p:ext>
            </p:extLst>
          </p:nvPr>
        </p:nvGraphicFramePr>
        <p:xfrm>
          <a:off x="0" y="6517759"/>
          <a:ext cx="12080345" cy="340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63895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1111</Words>
  <Application>Microsoft Macintosh PowerPoint</Application>
  <PresentationFormat>Widescreen</PresentationFormat>
  <Paragraphs>333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 2</vt:lpstr>
      <vt:lpstr>Slate</vt:lpstr>
      <vt:lpstr>Cluster Tracker</vt:lpstr>
      <vt:lpstr>PowerPoint Presentation</vt:lpstr>
      <vt:lpstr>Content</vt:lpstr>
      <vt:lpstr>Roles and Responsibilities</vt:lpstr>
      <vt:lpstr>Previous Ideas</vt:lpstr>
      <vt:lpstr>Mechanical Assembly</vt:lpstr>
      <vt:lpstr>Electronics Assembly</vt:lpstr>
      <vt:lpstr>BOM</vt:lpstr>
      <vt:lpstr>mmWave Sensor (clusters further in range)</vt:lpstr>
      <vt:lpstr>mmWave Sensor Software</vt:lpstr>
      <vt:lpstr>Intel RealSense L515 (inter and intra cluster information)</vt:lpstr>
      <vt:lpstr>Intel RealSense L515 Software</vt:lpstr>
      <vt:lpstr>PowerPoint Presentation</vt:lpstr>
      <vt:lpstr>Sensor comparison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Javern Goh</dc:creator>
  <cp:lastModifiedBy>Ryan Tang Li Yen</cp:lastModifiedBy>
  <cp:revision>1</cp:revision>
  <dcterms:created xsi:type="dcterms:W3CDTF">2021-09-26T07:00:22Z</dcterms:created>
  <dcterms:modified xsi:type="dcterms:W3CDTF">2021-11-15T06:17:16Z</dcterms:modified>
</cp:coreProperties>
</file>